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7.jpg" ContentType="image/jpg"/>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70" r:id="rId2"/>
    <p:sldId id="288" r:id="rId3"/>
    <p:sldId id="271" r:id="rId4"/>
    <p:sldId id="290" r:id="rId5"/>
    <p:sldId id="291" r:id="rId6"/>
    <p:sldId id="292" r:id="rId7"/>
    <p:sldId id="267" r:id="rId8"/>
    <p:sldId id="289" r:id="rId9"/>
    <p:sldId id="272" r:id="rId10"/>
    <p:sldId id="360" r:id="rId11"/>
    <p:sldId id="273" r:id="rId12"/>
    <p:sldId id="276" r:id="rId13"/>
    <p:sldId id="277" r:id="rId14"/>
    <p:sldId id="278" r:id="rId15"/>
    <p:sldId id="279" r:id="rId16"/>
    <p:sldId id="274" r:id="rId17"/>
    <p:sldId id="352" r:id="rId18"/>
    <p:sldId id="383" r:id="rId19"/>
    <p:sldId id="381" r:id="rId20"/>
    <p:sldId id="382" r:id="rId21"/>
    <p:sldId id="361" r:id="rId22"/>
    <p:sldId id="362" r:id="rId23"/>
    <p:sldId id="406" r:id="rId24"/>
    <p:sldId id="364" r:id="rId25"/>
    <p:sldId id="363" r:id="rId26"/>
    <p:sldId id="354" r:id="rId27"/>
    <p:sldId id="365" r:id="rId28"/>
    <p:sldId id="368" r:id="rId29"/>
    <p:sldId id="366" r:id="rId30"/>
    <p:sldId id="367" r:id="rId31"/>
    <p:sldId id="355" r:id="rId32"/>
    <p:sldId id="369" r:id="rId33"/>
    <p:sldId id="407" r:id="rId34"/>
    <p:sldId id="370" r:id="rId35"/>
    <p:sldId id="372" r:id="rId36"/>
    <p:sldId id="371" r:id="rId37"/>
    <p:sldId id="374" r:id="rId38"/>
    <p:sldId id="376" r:id="rId39"/>
    <p:sldId id="375" r:id="rId40"/>
    <p:sldId id="378" r:id="rId41"/>
    <p:sldId id="379" r:id="rId42"/>
    <p:sldId id="377" r:id="rId43"/>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Estilo medio 4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083E6E3-FA7D-4D7B-A595-EF9225AFEA82}" styleName="Estilo claro 1 - Acento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12"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gel García Lupiañez" userId="a32b7bcea6c5172f" providerId="LiveId" clId="{2876743D-E9AC-4714-BD0D-AA47E2F1E687}"/>
    <pc:docChg chg="undo custSel addSld delSld modSld">
      <pc:chgData name="Angel García Lupiañez" userId="a32b7bcea6c5172f" providerId="LiveId" clId="{2876743D-E9AC-4714-BD0D-AA47E2F1E687}" dt="2022-06-22T09:49:05.126" v="68" actId="6549"/>
      <pc:docMkLst>
        <pc:docMk/>
      </pc:docMkLst>
      <pc:sldChg chg="modSp mod">
        <pc:chgData name="Angel García Lupiañez" userId="a32b7bcea6c5172f" providerId="LiveId" clId="{2876743D-E9AC-4714-BD0D-AA47E2F1E687}" dt="2022-06-22T08:28:30.568" v="20" actId="6549"/>
        <pc:sldMkLst>
          <pc:docMk/>
          <pc:sldMk cId="763914606" sldId="362"/>
        </pc:sldMkLst>
        <pc:graphicFrameChg chg="modGraphic">
          <ac:chgData name="Angel García Lupiañez" userId="a32b7bcea6c5172f" providerId="LiveId" clId="{2876743D-E9AC-4714-BD0D-AA47E2F1E687}" dt="2022-06-22T08:28:30.568" v="20" actId="6549"/>
          <ac:graphicFrameMkLst>
            <pc:docMk/>
            <pc:sldMk cId="763914606" sldId="362"/>
            <ac:graphicFrameMk id="5" creationId="{E01813CA-4B6C-46F8-ABB8-6EB125F3D482}"/>
          </ac:graphicFrameMkLst>
        </pc:graphicFrameChg>
      </pc:sldChg>
      <pc:sldChg chg="modSp mod addAnim delAnim">
        <pc:chgData name="Angel García Lupiañez" userId="a32b7bcea6c5172f" providerId="LiveId" clId="{2876743D-E9AC-4714-BD0D-AA47E2F1E687}" dt="2022-06-22T08:34:52.024" v="22" actId="20577"/>
        <pc:sldMkLst>
          <pc:docMk/>
          <pc:sldMk cId="2737020608" sldId="364"/>
        </pc:sldMkLst>
        <pc:graphicFrameChg chg="modGraphic">
          <ac:chgData name="Angel García Lupiañez" userId="a32b7bcea6c5172f" providerId="LiveId" clId="{2876743D-E9AC-4714-BD0D-AA47E2F1E687}" dt="2022-06-22T08:34:52.024" v="22" actId="20577"/>
          <ac:graphicFrameMkLst>
            <pc:docMk/>
            <pc:sldMk cId="2737020608" sldId="364"/>
            <ac:graphicFrameMk id="10" creationId="{28D4A52C-F682-4017-B6B0-9018325B6FC1}"/>
          </ac:graphicFrameMkLst>
        </pc:graphicFrameChg>
      </pc:sldChg>
      <pc:sldChg chg="modSp modAnim">
        <pc:chgData name="Angel García Lupiañez" userId="a32b7bcea6c5172f" providerId="LiveId" clId="{2876743D-E9AC-4714-BD0D-AA47E2F1E687}" dt="2022-06-22T08:53:31.046" v="44" actId="6549"/>
        <pc:sldMkLst>
          <pc:docMk/>
          <pc:sldMk cId="1569466754" sldId="366"/>
        </pc:sldMkLst>
        <pc:spChg chg="mod">
          <ac:chgData name="Angel García Lupiañez" userId="a32b7bcea6c5172f" providerId="LiveId" clId="{2876743D-E9AC-4714-BD0D-AA47E2F1E687}" dt="2022-06-22T08:53:31.046" v="44" actId="6549"/>
          <ac:spMkLst>
            <pc:docMk/>
            <pc:sldMk cId="1569466754" sldId="366"/>
            <ac:spMk id="6" creationId="{DEE028C5-1D7A-409E-99DF-B4982DDBA0CE}"/>
          </ac:spMkLst>
        </pc:spChg>
      </pc:sldChg>
      <pc:sldChg chg="modSp mod">
        <pc:chgData name="Angel García Lupiañez" userId="a32b7bcea6c5172f" providerId="LiveId" clId="{2876743D-E9AC-4714-BD0D-AA47E2F1E687}" dt="2022-06-22T09:49:05.126" v="68" actId="6549"/>
        <pc:sldMkLst>
          <pc:docMk/>
          <pc:sldMk cId="2950012247" sldId="370"/>
        </pc:sldMkLst>
        <pc:spChg chg="mod">
          <ac:chgData name="Angel García Lupiañez" userId="a32b7bcea6c5172f" providerId="LiveId" clId="{2876743D-E9AC-4714-BD0D-AA47E2F1E687}" dt="2022-06-22T09:49:05.126" v="68" actId="6549"/>
          <ac:spMkLst>
            <pc:docMk/>
            <pc:sldMk cId="2950012247" sldId="370"/>
            <ac:spMk id="6" creationId="{17E2B938-5C6F-447D-AE5E-64EE186319C2}"/>
          </ac:spMkLst>
        </pc:spChg>
      </pc:sldChg>
      <pc:sldChg chg="del">
        <pc:chgData name="Angel García Lupiañez" userId="a32b7bcea6c5172f" providerId="LiveId" clId="{2876743D-E9AC-4714-BD0D-AA47E2F1E687}" dt="2022-06-22T07:49:37.524" v="6" actId="47"/>
        <pc:sldMkLst>
          <pc:docMk/>
          <pc:sldMk cId="3658894582" sldId="380"/>
        </pc:sldMkLst>
      </pc:sldChg>
      <pc:sldChg chg="modSp add setBg">
        <pc:chgData name="Angel García Lupiañez" userId="a32b7bcea6c5172f" providerId="LiveId" clId="{2876743D-E9AC-4714-BD0D-AA47E2F1E687}" dt="2022-06-22T07:51:27.641" v="16" actId="108"/>
        <pc:sldMkLst>
          <pc:docMk/>
          <pc:sldMk cId="618968999" sldId="381"/>
        </pc:sldMkLst>
        <pc:spChg chg="mod">
          <ac:chgData name="Angel García Lupiañez" userId="a32b7bcea6c5172f" providerId="LiveId" clId="{2876743D-E9AC-4714-BD0D-AA47E2F1E687}" dt="2022-06-22T07:51:27.641" v="16" actId="108"/>
          <ac:spMkLst>
            <pc:docMk/>
            <pc:sldMk cId="618968999" sldId="381"/>
            <ac:spMk id="97" creationId="{00000000-0000-0000-0000-000000000000}"/>
          </ac:spMkLst>
        </pc:spChg>
      </pc:sldChg>
      <pc:sldChg chg="modSp add mod setBg">
        <pc:chgData name="Angel García Lupiañez" userId="a32b7bcea6c5172f" providerId="LiveId" clId="{2876743D-E9AC-4714-BD0D-AA47E2F1E687}" dt="2022-06-22T07:51:46.245" v="19" actId="108"/>
        <pc:sldMkLst>
          <pc:docMk/>
          <pc:sldMk cId="2453559565" sldId="382"/>
        </pc:sldMkLst>
        <pc:spChg chg="mod">
          <ac:chgData name="Angel García Lupiañez" userId="a32b7bcea6c5172f" providerId="LiveId" clId="{2876743D-E9AC-4714-BD0D-AA47E2F1E687}" dt="2022-06-22T07:51:40.544" v="18" actId="1076"/>
          <ac:spMkLst>
            <pc:docMk/>
            <pc:sldMk cId="2453559565" sldId="382"/>
            <ac:spMk id="26" creationId="{F2A79447-43A8-42D8-B8B3-F26F3DA88F44}"/>
          </ac:spMkLst>
        </pc:spChg>
        <pc:spChg chg="mod">
          <ac:chgData name="Angel García Lupiañez" userId="a32b7bcea6c5172f" providerId="LiveId" clId="{2876743D-E9AC-4714-BD0D-AA47E2F1E687}" dt="2022-06-22T07:51:46.245" v="19" actId="108"/>
          <ac:spMkLst>
            <pc:docMk/>
            <pc:sldMk cId="2453559565" sldId="382"/>
            <ac:spMk id="97" creationId="{00000000-0000-0000-0000-000000000000}"/>
          </ac:spMkLst>
        </pc:spChg>
      </pc:sldChg>
      <pc:sldChg chg="modSp add mod setBg">
        <pc:chgData name="Angel García Lupiañez" userId="a32b7bcea6c5172f" providerId="LiveId" clId="{2876743D-E9AC-4714-BD0D-AA47E2F1E687}" dt="2022-06-22T07:50:59.616" v="15" actId="1076"/>
        <pc:sldMkLst>
          <pc:docMk/>
          <pc:sldMk cId="2214442651" sldId="383"/>
        </pc:sldMkLst>
        <pc:graphicFrameChg chg="mod">
          <ac:chgData name="Angel García Lupiañez" userId="a32b7bcea6c5172f" providerId="LiveId" clId="{2876743D-E9AC-4714-BD0D-AA47E2F1E687}" dt="2022-06-22T07:50:59.616" v="15" actId="1076"/>
          <ac:graphicFrameMkLst>
            <pc:docMk/>
            <pc:sldMk cId="2214442651" sldId="383"/>
            <ac:graphicFrameMk id="2" creationId="{8B2E5F52-A0CB-4B3F-B137-59BDA7C417C7}"/>
          </ac:graphicFrameMkLst>
        </pc:graphicFrameChg>
      </pc:sldChg>
      <pc:sldChg chg="add del setBg">
        <pc:chgData name="Angel García Lupiañez" userId="a32b7bcea6c5172f" providerId="LiveId" clId="{2876743D-E9AC-4714-BD0D-AA47E2F1E687}" dt="2022-06-22T07:49:33.431" v="5" actId="47"/>
        <pc:sldMkLst>
          <pc:docMk/>
          <pc:sldMk cId="1339539764" sldId="384"/>
        </pc:sldMkLst>
      </pc:sldChg>
      <pc:sldChg chg="add setBg">
        <pc:chgData name="Angel García Lupiañez" userId="a32b7bcea6c5172f" providerId="LiveId" clId="{2876743D-E9AC-4714-BD0D-AA47E2F1E687}" dt="2022-06-22T07:50:32.557" v="12"/>
        <pc:sldMkLst>
          <pc:docMk/>
          <pc:sldMk cId="1408168898" sldId="406"/>
        </pc:sldMkLst>
      </pc:sldChg>
      <pc:sldChg chg="add setBg">
        <pc:chgData name="Angel García Lupiañez" userId="a32b7bcea6c5172f" providerId="LiveId" clId="{2876743D-E9AC-4714-BD0D-AA47E2F1E687}" dt="2022-06-22T07:50:12.882" v="9"/>
        <pc:sldMkLst>
          <pc:docMk/>
          <pc:sldMk cId="3040217144" sldId="407"/>
        </pc:sldMkLst>
      </pc:sldChg>
    </pc:docChg>
  </pc:docChgLst>
  <pc:docChgLst>
    <pc:chgData name="Angel García Lupiañez" userId="a32b7bcea6c5172f" providerId="LiveId" clId="{C9213E36-FA53-470A-AC17-5A1A42B115A5}"/>
    <pc:docChg chg="undo custSel addSld delSld modSld sldOrd">
      <pc:chgData name="Angel García Lupiañez" userId="a32b7bcea6c5172f" providerId="LiveId" clId="{C9213E36-FA53-470A-AC17-5A1A42B115A5}" dt="2021-04-06T10:49:06.811" v="1043" actId="122"/>
      <pc:docMkLst>
        <pc:docMk/>
      </pc:docMkLst>
      <pc:sldChg chg="modSp mod">
        <pc:chgData name="Angel García Lupiañez" userId="a32b7bcea6c5172f" providerId="LiveId" clId="{C9213E36-FA53-470A-AC17-5A1A42B115A5}" dt="2021-04-06T08:01:20.194" v="46" actId="1076"/>
        <pc:sldMkLst>
          <pc:docMk/>
          <pc:sldMk cId="1933966502" sldId="288"/>
        </pc:sldMkLst>
        <pc:spChg chg="mod">
          <ac:chgData name="Angel García Lupiañez" userId="a32b7bcea6c5172f" providerId="LiveId" clId="{C9213E36-FA53-470A-AC17-5A1A42B115A5}" dt="2021-04-06T08:01:20.194" v="46" actId="1076"/>
          <ac:spMkLst>
            <pc:docMk/>
            <pc:sldMk cId="1933966502" sldId="288"/>
            <ac:spMk id="3" creationId="{D46928A6-06E7-4A63-B526-1B40DE5AB145}"/>
          </ac:spMkLst>
        </pc:spChg>
        <pc:spChg chg="mod">
          <ac:chgData name="Angel García Lupiañez" userId="a32b7bcea6c5172f" providerId="LiveId" clId="{C9213E36-FA53-470A-AC17-5A1A42B115A5}" dt="2021-04-06T08:01:20.194" v="46" actId="1076"/>
          <ac:spMkLst>
            <pc:docMk/>
            <pc:sldMk cId="1933966502" sldId="288"/>
            <ac:spMk id="8" creationId="{01B33B3F-3740-475E-9EE8-753FB664D1FA}"/>
          </ac:spMkLst>
        </pc:spChg>
        <pc:spChg chg="mod">
          <ac:chgData name="Angel García Lupiañez" userId="a32b7bcea6c5172f" providerId="LiveId" clId="{C9213E36-FA53-470A-AC17-5A1A42B115A5}" dt="2021-04-06T08:01:20.194" v="46" actId="1076"/>
          <ac:spMkLst>
            <pc:docMk/>
            <pc:sldMk cId="1933966502" sldId="288"/>
            <ac:spMk id="9" creationId="{7AF8BACA-96C6-4041-9754-79F6EC28484B}"/>
          </ac:spMkLst>
        </pc:spChg>
        <pc:spChg chg="mod">
          <ac:chgData name="Angel García Lupiañez" userId="a32b7bcea6c5172f" providerId="LiveId" clId="{C9213E36-FA53-470A-AC17-5A1A42B115A5}" dt="2021-04-06T08:01:20.194" v="46" actId="1076"/>
          <ac:spMkLst>
            <pc:docMk/>
            <pc:sldMk cId="1933966502" sldId="288"/>
            <ac:spMk id="10" creationId="{64A0D989-EE17-4A1D-A902-BE24E424A9AB}"/>
          </ac:spMkLst>
        </pc:spChg>
        <pc:spChg chg="mod">
          <ac:chgData name="Angel García Lupiañez" userId="a32b7bcea6c5172f" providerId="LiveId" clId="{C9213E36-FA53-470A-AC17-5A1A42B115A5}" dt="2021-04-06T08:01:20.194" v="46" actId="1076"/>
          <ac:spMkLst>
            <pc:docMk/>
            <pc:sldMk cId="1933966502" sldId="288"/>
            <ac:spMk id="11" creationId="{A8F86E09-5939-469A-909E-4095F7CB67D7}"/>
          </ac:spMkLst>
        </pc:spChg>
      </pc:sldChg>
      <pc:sldChg chg="modSp mod">
        <pc:chgData name="Angel García Lupiañez" userId="a32b7bcea6c5172f" providerId="LiveId" clId="{C9213E36-FA53-470A-AC17-5A1A42B115A5}" dt="2021-04-06T08:08:56.562" v="53" actId="14100"/>
        <pc:sldMkLst>
          <pc:docMk/>
          <pc:sldMk cId="4088238083" sldId="289"/>
        </pc:sldMkLst>
        <pc:spChg chg="mod">
          <ac:chgData name="Angel García Lupiañez" userId="a32b7bcea6c5172f" providerId="LiveId" clId="{C9213E36-FA53-470A-AC17-5A1A42B115A5}" dt="2021-04-06T08:08:56.562" v="53" actId="14100"/>
          <ac:spMkLst>
            <pc:docMk/>
            <pc:sldMk cId="4088238083" sldId="289"/>
            <ac:spMk id="8" creationId="{091AF83C-190B-4570-B006-6A242C7DCEBB}"/>
          </ac:spMkLst>
        </pc:spChg>
      </pc:sldChg>
      <pc:sldChg chg="addSp delSp modSp mod">
        <pc:chgData name="Angel García Lupiañez" userId="a32b7bcea6c5172f" providerId="LiveId" clId="{C9213E36-FA53-470A-AC17-5A1A42B115A5}" dt="2021-04-06T08:18:26.496" v="69" actId="14100"/>
        <pc:sldMkLst>
          <pc:docMk/>
          <pc:sldMk cId="1569466754" sldId="366"/>
        </pc:sldMkLst>
        <pc:spChg chg="del">
          <ac:chgData name="Angel García Lupiañez" userId="a32b7bcea6c5172f" providerId="LiveId" clId="{C9213E36-FA53-470A-AC17-5A1A42B115A5}" dt="2021-04-06T08:16:27.660" v="56" actId="478"/>
          <ac:spMkLst>
            <pc:docMk/>
            <pc:sldMk cId="1569466754" sldId="366"/>
            <ac:spMk id="2" creationId="{1C37F6E8-2AD4-47B0-8E21-1272F3EFC806}"/>
          </ac:spMkLst>
        </pc:spChg>
        <pc:spChg chg="add del mod">
          <ac:chgData name="Angel García Lupiañez" userId="a32b7bcea6c5172f" providerId="LiveId" clId="{C9213E36-FA53-470A-AC17-5A1A42B115A5}" dt="2021-04-06T08:16:24.410" v="55"/>
          <ac:spMkLst>
            <pc:docMk/>
            <pc:sldMk cId="1569466754" sldId="366"/>
            <ac:spMk id="3" creationId="{0C20E8DE-4B75-4859-9F03-D7E9C75B9C45}"/>
          </ac:spMkLst>
        </pc:spChg>
        <pc:spChg chg="mod">
          <ac:chgData name="Angel García Lupiañez" userId="a32b7bcea6c5172f" providerId="LiveId" clId="{C9213E36-FA53-470A-AC17-5A1A42B115A5}" dt="2021-04-06T08:17:15.251" v="66" actId="1076"/>
          <ac:spMkLst>
            <pc:docMk/>
            <pc:sldMk cId="1569466754" sldId="366"/>
            <ac:spMk id="5" creationId="{D02E178E-5DA0-4842-930B-96CD1224BC7D}"/>
          </ac:spMkLst>
        </pc:spChg>
        <pc:spChg chg="mod">
          <ac:chgData name="Angel García Lupiañez" userId="a32b7bcea6c5172f" providerId="LiveId" clId="{C9213E36-FA53-470A-AC17-5A1A42B115A5}" dt="2021-04-06T08:18:26.496" v="69" actId="14100"/>
          <ac:spMkLst>
            <pc:docMk/>
            <pc:sldMk cId="1569466754" sldId="366"/>
            <ac:spMk id="6" creationId="{DEE028C5-1D7A-409E-99DF-B4982DDBA0CE}"/>
          </ac:spMkLst>
        </pc:spChg>
        <pc:spChg chg="add mod">
          <ac:chgData name="Angel García Lupiañez" userId="a32b7bcea6c5172f" providerId="LiveId" clId="{C9213E36-FA53-470A-AC17-5A1A42B115A5}" dt="2021-04-06T08:17:27.322" v="67" actId="207"/>
          <ac:spMkLst>
            <pc:docMk/>
            <pc:sldMk cId="1569466754" sldId="366"/>
            <ac:spMk id="8" creationId="{6A565A71-1708-4B18-887C-957147612E4D}"/>
          </ac:spMkLst>
        </pc:spChg>
      </pc:sldChg>
      <pc:sldChg chg="addSp delSp modSp add del mod">
        <pc:chgData name="Angel García Lupiañez" userId="a32b7bcea6c5172f" providerId="LiveId" clId="{C9213E36-FA53-470A-AC17-5A1A42B115A5}" dt="2021-04-06T10:48:30.822" v="1040" actId="14100"/>
        <pc:sldMkLst>
          <pc:docMk/>
          <pc:sldMk cId="4287195242" sldId="369"/>
        </pc:sldMkLst>
        <pc:spChg chg="add del mod">
          <ac:chgData name="Angel García Lupiañez" userId="a32b7bcea6c5172f" providerId="LiveId" clId="{C9213E36-FA53-470A-AC17-5A1A42B115A5}" dt="2021-04-06T10:46:39.244" v="1025" actId="478"/>
          <ac:spMkLst>
            <pc:docMk/>
            <pc:sldMk cId="4287195242" sldId="369"/>
            <ac:spMk id="2" creationId="{2B66AC48-B453-4E24-BD1E-9EB9220C79BF}"/>
          </ac:spMkLst>
        </pc:spChg>
        <pc:spChg chg="add del mod">
          <ac:chgData name="Angel García Lupiañez" userId="a32b7bcea6c5172f" providerId="LiveId" clId="{C9213E36-FA53-470A-AC17-5A1A42B115A5}" dt="2021-04-06T10:46:38.203" v="1024" actId="478"/>
          <ac:spMkLst>
            <pc:docMk/>
            <pc:sldMk cId="4287195242" sldId="369"/>
            <ac:spMk id="7" creationId="{A1C66FA1-2C38-47F9-979F-BDC12B1A54F9}"/>
          </ac:spMkLst>
        </pc:spChg>
        <pc:spChg chg="add del mod">
          <ac:chgData name="Angel García Lupiañez" userId="a32b7bcea6c5172f" providerId="LiveId" clId="{C9213E36-FA53-470A-AC17-5A1A42B115A5}" dt="2021-04-06T10:46:38.203" v="1024" actId="478"/>
          <ac:spMkLst>
            <pc:docMk/>
            <pc:sldMk cId="4287195242" sldId="369"/>
            <ac:spMk id="9" creationId="{6ED646F0-9A06-4F6F-B161-B74860B2B22C}"/>
          </ac:spMkLst>
        </pc:spChg>
        <pc:spChg chg="add mod">
          <ac:chgData name="Angel García Lupiañez" userId="a32b7bcea6c5172f" providerId="LiveId" clId="{C9213E36-FA53-470A-AC17-5A1A42B115A5}" dt="2021-04-06T10:46:46.480" v="1029" actId="14100"/>
          <ac:spMkLst>
            <pc:docMk/>
            <pc:sldMk cId="4287195242" sldId="369"/>
            <ac:spMk id="11" creationId="{A8398983-8B81-41B2-A03E-EDAB80EEEBB6}"/>
          </ac:spMkLst>
        </pc:spChg>
        <pc:spChg chg="add mod">
          <ac:chgData name="Angel García Lupiañez" userId="a32b7bcea6c5172f" providerId="LiveId" clId="{C9213E36-FA53-470A-AC17-5A1A42B115A5}" dt="2021-04-06T10:47:46.558" v="1035" actId="14100"/>
          <ac:spMkLst>
            <pc:docMk/>
            <pc:sldMk cId="4287195242" sldId="369"/>
            <ac:spMk id="13" creationId="{BAAAAA89-390D-4AD2-A093-65F625EDEBD3}"/>
          </ac:spMkLst>
        </pc:spChg>
        <pc:spChg chg="add mod">
          <ac:chgData name="Angel García Lupiañez" userId="a32b7bcea6c5172f" providerId="LiveId" clId="{C9213E36-FA53-470A-AC17-5A1A42B115A5}" dt="2021-04-06T10:48:30.822" v="1040" actId="14100"/>
          <ac:spMkLst>
            <pc:docMk/>
            <pc:sldMk cId="4287195242" sldId="369"/>
            <ac:spMk id="15" creationId="{686726F2-D704-4BB0-BA88-DB73EBE356CA}"/>
          </ac:spMkLst>
        </pc:spChg>
        <pc:picChg chg="add del mod">
          <ac:chgData name="Angel García Lupiañez" userId="a32b7bcea6c5172f" providerId="LiveId" clId="{C9213E36-FA53-470A-AC17-5A1A42B115A5}" dt="2021-04-06T10:46:38.203" v="1024" actId="478"/>
          <ac:picMkLst>
            <pc:docMk/>
            <pc:sldMk cId="4287195242" sldId="369"/>
            <ac:picMk id="3" creationId="{3B8F04AF-5345-43EA-8427-2CF12D370BED}"/>
          </ac:picMkLst>
        </pc:picChg>
        <pc:picChg chg="add del mod">
          <ac:chgData name="Angel García Lupiañez" userId="a32b7bcea6c5172f" providerId="LiveId" clId="{C9213E36-FA53-470A-AC17-5A1A42B115A5}" dt="2021-04-06T10:46:38.203" v="1024" actId="478"/>
          <ac:picMkLst>
            <pc:docMk/>
            <pc:sldMk cId="4287195242" sldId="369"/>
            <ac:picMk id="5" creationId="{96C821DF-031C-4864-B7AD-C3369556E6DE}"/>
          </ac:picMkLst>
        </pc:picChg>
        <pc:picChg chg="add del mod">
          <ac:chgData name="Angel García Lupiañez" userId="a32b7bcea6c5172f" providerId="LiveId" clId="{C9213E36-FA53-470A-AC17-5A1A42B115A5}" dt="2021-04-06T10:46:38.203" v="1024" actId="478"/>
          <ac:picMkLst>
            <pc:docMk/>
            <pc:sldMk cId="4287195242" sldId="369"/>
            <ac:picMk id="6" creationId="{13D177AD-CB5E-4404-A046-4B92A1354B60}"/>
          </ac:picMkLst>
        </pc:picChg>
      </pc:sldChg>
      <pc:sldChg chg="addSp modSp mod">
        <pc:chgData name="Angel García Lupiañez" userId="a32b7bcea6c5172f" providerId="LiveId" clId="{C9213E36-FA53-470A-AC17-5A1A42B115A5}" dt="2021-04-06T10:29:52.200" v="1002" actId="1076"/>
        <pc:sldMkLst>
          <pc:docMk/>
          <pc:sldMk cId="2950012247" sldId="370"/>
        </pc:sldMkLst>
        <pc:spChg chg="add mod">
          <ac:chgData name="Angel García Lupiañez" userId="a32b7bcea6c5172f" providerId="LiveId" clId="{C9213E36-FA53-470A-AC17-5A1A42B115A5}" dt="2021-04-06T10:29:07.778" v="998" actId="1076"/>
          <ac:spMkLst>
            <pc:docMk/>
            <pc:sldMk cId="2950012247" sldId="370"/>
            <ac:spMk id="5" creationId="{2B8E450C-CEB9-4F2B-814E-498012428764}"/>
          </ac:spMkLst>
        </pc:spChg>
        <pc:spChg chg="add mod">
          <ac:chgData name="Angel García Lupiañez" userId="a32b7bcea6c5172f" providerId="LiveId" clId="{C9213E36-FA53-470A-AC17-5A1A42B115A5}" dt="2021-04-06T10:29:52.200" v="1002" actId="1076"/>
          <ac:spMkLst>
            <pc:docMk/>
            <pc:sldMk cId="2950012247" sldId="370"/>
            <ac:spMk id="6" creationId="{17E2B938-5C6F-447D-AE5E-64EE186319C2}"/>
          </ac:spMkLst>
        </pc:spChg>
      </pc:sldChg>
      <pc:sldChg chg="addSp delSp modSp add mod delAnim">
        <pc:chgData name="Angel García Lupiañez" userId="a32b7bcea6c5172f" providerId="LiveId" clId="{C9213E36-FA53-470A-AC17-5A1A42B115A5}" dt="2021-04-06T07:59:45.859" v="43" actId="1076"/>
        <pc:sldMkLst>
          <pc:docMk/>
          <pc:sldMk cId="1518629736" sldId="373"/>
        </pc:sldMkLst>
        <pc:spChg chg="add del">
          <ac:chgData name="Angel García Lupiañez" userId="a32b7bcea6c5172f" providerId="LiveId" clId="{C9213E36-FA53-470A-AC17-5A1A42B115A5}" dt="2021-04-06T07:56:44.819" v="4"/>
          <ac:spMkLst>
            <pc:docMk/>
            <pc:sldMk cId="1518629736" sldId="373"/>
            <ac:spMk id="2" creationId="{F84CA9A1-4E72-4EC9-B327-EC63A2DBB5CC}"/>
          </ac:spMkLst>
        </pc:spChg>
        <pc:spChg chg="mod">
          <ac:chgData name="Angel García Lupiañez" userId="a32b7bcea6c5172f" providerId="LiveId" clId="{C9213E36-FA53-470A-AC17-5A1A42B115A5}" dt="2021-04-06T07:57:15.912" v="8" actId="14100"/>
          <ac:spMkLst>
            <pc:docMk/>
            <pc:sldMk cId="1518629736" sldId="373"/>
            <ac:spMk id="3" creationId="{986B1BFC-8229-4609-A880-7334E988CED0}"/>
          </ac:spMkLst>
        </pc:spChg>
        <pc:spChg chg="del">
          <ac:chgData name="Angel García Lupiañez" userId="a32b7bcea6c5172f" providerId="LiveId" clId="{C9213E36-FA53-470A-AC17-5A1A42B115A5}" dt="2021-04-06T07:56:38.904" v="1" actId="478"/>
          <ac:spMkLst>
            <pc:docMk/>
            <pc:sldMk cId="1518629736" sldId="373"/>
            <ac:spMk id="7" creationId="{12E0FEC6-3D7B-4E03-8FC3-DD173D63152E}"/>
          </ac:spMkLst>
        </pc:spChg>
        <pc:spChg chg="del">
          <ac:chgData name="Angel García Lupiañez" userId="a32b7bcea6c5172f" providerId="LiveId" clId="{C9213E36-FA53-470A-AC17-5A1A42B115A5}" dt="2021-04-06T07:56:40.705" v="2" actId="478"/>
          <ac:spMkLst>
            <pc:docMk/>
            <pc:sldMk cId="1518629736" sldId="373"/>
            <ac:spMk id="8" creationId="{D4ADEDB1-BFA8-436A-983F-B59812DE7ADB}"/>
          </ac:spMkLst>
        </pc:spChg>
        <pc:spChg chg="add mod">
          <ac:chgData name="Angel García Lupiañez" userId="a32b7bcea6c5172f" providerId="LiveId" clId="{C9213E36-FA53-470A-AC17-5A1A42B115A5}" dt="2021-04-06T07:59:45.859" v="43" actId="1076"/>
          <ac:spMkLst>
            <pc:docMk/>
            <pc:sldMk cId="1518629736" sldId="373"/>
            <ac:spMk id="9" creationId="{83D50E15-F410-4D72-806E-E5E3D8A757DA}"/>
          </ac:spMkLst>
        </pc:spChg>
        <pc:spChg chg="add mod">
          <ac:chgData name="Angel García Lupiañez" userId="a32b7bcea6c5172f" providerId="LiveId" clId="{C9213E36-FA53-470A-AC17-5A1A42B115A5}" dt="2021-04-06T07:59:45.859" v="43" actId="1076"/>
          <ac:spMkLst>
            <pc:docMk/>
            <pc:sldMk cId="1518629736" sldId="373"/>
            <ac:spMk id="10" creationId="{03357733-1804-49AE-83AD-485F52E30574}"/>
          </ac:spMkLst>
        </pc:spChg>
        <pc:spChg chg="add mod">
          <ac:chgData name="Angel García Lupiañez" userId="a32b7bcea6c5172f" providerId="LiveId" clId="{C9213E36-FA53-470A-AC17-5A1A42B115A5}" dt="2021-04-06T07:59:45.859" v="43" actId="1076"/>
          <ac:spMkLst>
            <pc:docMk/>
            <pc:sldMk cId="1518629736" sldId="373"/>
            <ac:spMk id="11" creationId="{61869971-C517-444A-ABDC-4B5154D3C89E}"/>
          </ac:spMkLst>
        </pc:spChg>
        <pc:spChg chg="add mod">
          <ac:chgData name="Angel García Lupiañez" userId="a32b7bcea6c5172f" providerId="LiveId" clId="{C9213E36-FA53-470A-AC17-5A1A42B115A5}" dt="2021-04-06T07:59:45.859" v="43" actId="1076"/>
          <ac:spMkLst>
            <pc:docMk/>
            <pc:sldMk cId="1518629736" sldId="373"/>
            <ac:spMk id="13" creationId="{C9C5BE95-63AA-4547-956E-8ABCB6BF9BB0}"/>
          </ac:spMkLst>
        </pc:spChg>
        <pc:spChg chg="add mod">
          <ac:chgData name="Angel García Lupiañez" userId="a32b7bcea6c5172f" providerId="LiveId" clId="{C9213E36-FA53-470A-AC17-5A1A42B115A5}" dt="2021-04-06T07:59:45.859" v="43" actId="1076"/>
          <ac:spMkLst>
            <pc:docMk/>
            <pc:sldMk cId="1518629736" sldId="373"/>
            <ac:spMk id="15" creationId="{FCA51AD7-CC43-430A-ACEC-1C0E65A57CE3}"/>
          </ac:spMkLst>
        </pc:spChg>
        <pc:spChg chg="add mod">
          <ac:chgData name="Angel García Lupiañez" userId="a32b7bcea6c5172f" providerId="LiveId" clId="{C9213E36-FA53-470A-AC17-5A1A42B115A5}" dt="2021-04-06T07:59:45.859" v="43" actId="1076"/>
          <ac:spMkLst>
            <pc:docMk/>
            <pc:sldMk cId="1518629736" sldId="373"/>
            <ac:spMk id="17" creationId="{21CF9DA5-F25B-441B-AAE9-795C64A40B75}"/>
          </ac:spMkLst>
        </pc:spChg>
        <pc:spChg chg="add mod">
          <ac:chgData name="Angel García Lupiañez" userId="a32b7bcea6c5172f" providerId="LiveId" clId="{C9213E36-FA53-470A-AC17-5A1A42B115A5}" dt="2021-04-06T07:59:45.859" v="43" actId="1076"/>
          <ac:spMkLst>
            <pc:docMk/>
            <pc:sldMk cId="1518629736" sldId="373"/>
            <ac:spMk id="19" creationId="{07D9B604-64A3-42E0-981F-CB9ACD620AF5}"/>
          </ac:spMkLst>
        </pc:spChg>
        <pc:spChg chg="add mod">
          <ac:chgData name="Angel García Lupiañez" userId="a32b7bcea6c5172f" providerId="LiveId" clId="{C9213E36-FA53-470A-AC17-5A1A42B115A5}" dt="2021-04-06T07:59:45.859" v="43" actId="1076"/>
          <ac:spMkLst>
            <pc:docMk/>
            <pc:sldMk cId="1518629736" sldId="373"/>
            <ac:spMk id="21" creationId="{C4000616-BC6D-4A22-B404-5149C9385B90}"/>
          </ac:spMkLst>
        </pc:spChg>
      </pc:sldChg>
      <pc:sldChg chg="addSp delSp modSp add mod ord delAnim modAnim">
        <pc:chgData name="Angel García Lupiañez" userId="a32b7bcea6c5172f" providerId="LiveId" clId="{C9213E36-FA53-470A-AC17-5A1A42B115A5}" dt="2021-04-06T09:15:46.123" v="546"/>
        <pc:sldMkLst>
          <pc:docMk/>
          <pc:sldMk cId="2585418521" sldId="374"/>
        </pc:sldMkLst>
        <pc:spChg chg="add del">
          <ac:chgData name="Angel García Lupiañez" userId="a32b7bcea6c5172f" providerId="LiveId" clId="{C9213E36-FA53-470A-AC17-5A1A42B115A5}" dt="2021-04-06T08:31:05.421" v="78"/>
          <ac:spMkLst>
            <pc:docMk/>
            <pc:sldMk cId="2585418521" sldId="374"/>
            <ac:spMk id="2" creationId="{7DE099FB-2207-43C7-8081-52E235B7DC62}"/>
          </ac:spMkLst>
        </pc:spChg>
        <pc:spChg chg="del">
          <ac:chgData name="Angel García Lupiañez" userId="a32b7bcea6c5172f" providerId="LiveId" clId="{C9213E36-FA53-470A-AC17-5A1A42B115A5}" dt="2021-04-06T08:30:35.202" v="73" actId="478"/>
          <ac:spMkLst>
            <pc:docMk/>
            <pc:sldMk cId="2585418521" sldId="374"/>
            <ac:spMk id="4" creationId="{4CAD05FA-161F-48C3-AF4B-A14C04F7046F}"/>
          </ac:spMkLst>
        </pc:spChg>
        <pc:spChg chg="del">
          <ac:chgData name="Angel García Lupiañez" userId="a32b7bcea6c5172f" providerId="LiveId" clId="{C9213E36-FA53-470A-AC17-5A1A42B115A5}" dt="2021-04-06T08:30:39.862" v="75" actId="478"/>
          <ac:spMkLst>
            <pc:docMk/>
            <pc:sldMk cId="2585418521" sldId="374"/>
            <ac:spMk id="5" creationId="{5459B8F7-D227-48E4-9374-4FEAEFCFB1CE}"/>
          </ac:spMkLst>
        </pc:spChg>
        <pc:spChg chg="add mod">
          <ac:chgData name="Angel García Lupiañez" userId="a32b7bcea6c5172f" providerId="LiveId" clId="{C9213E36-FA53-470A-AC17-5A1A42B115A5}" dt="2021-04-06T08:30:35.655" v="74"/>
          <ac:spMkLst>
            <pc:docMk/>
            <pc:sldMk cId="2585418521" sldId="374"/>
            <ac:spMk id="6" creationId="{3961B498-A5E6-4335-A677-48DA98E7B593}"/>
          </ac:spMkLst>
        </pc:spChg>
        <pc:spChg chg="del">
          <ac:chgData name="Angel García Lupiañez" userId="a32b7bcea6c5172f" providerId="LiveId" clId="{C9213E36-FA53-470A-AC17-5A1A42B115A5}" dt="2021-04-06T08:31:02.667" v="76" actId="478"/>
          <ac:spMkLst>
            <pc:docMk/>
            <pc:sldMk cId="2585418521" sldId="374"/>
            <ac:spMk id="7" creationId="{D7A880F6-6DAB-4C37-B210-E9C7390506E0}"/>
          </ac:spMkLst>
        </pc:spChg>
        <pc:spChg chg="add mod">
          <ac:chgData name="Angel García Lupiañez" userId="a32b7bcea6c5172f" providerId="LiveId" clId="{C9213E36-FA53-470A-AC17-5A1A42B115A5}" dt="2021-04-06T08:33:08.460" v="98" actId="1076"/>
          <ac:spMkLst>
            <pc:docMk/>
            <pc:sldMk cId="2585418521" sldId="374"/>
            <ac:spMk id="8" creationId="{CF180AA1-7745-40ED-97AE-21DFB4E27C5A}"/>
          </ac:spMkLst>
        </pc:spChg>
        <pc:spChg chg="add mod">
          <ac:chgData name="Angel García Lupiañez" userId="a32b7bcea6c5172f" providerId="LiveId" clId="{C9213E36-FA53-470A-AC17-5A1A42B115A5}" dt="2021-04-06T08:33:00.860" v="97" actId="1076"/>
          <ac:spMkLst>
            <pc:docMk/>
            <pc:sldMk cId="2585418521" sldId="374"/>
            <ac:spMk id="10" creationId="{489F7BED-4C50-43B4-AB70-3AB0A60ECB9F}"/>
          </ac:spMkLst>
        </pc:spChg>
      </pc:sldChg>
      <pc:sldChg chg="addSp delSp modSp add mod">
        <pc:chgData name="Angel García Lupiañez" userId="a32b7bcea6c5172f" providerId="LiveId" clId="{C9213E36-FA53-470A-AC17-5A1A42B115A5}" dt="2021-04-06T10:19:38.843" v="755" actId="1076"/>
        <pc:sldMkLst>
          <pc:docMk/>
          <pc:sldMk cId="1199610975" sldId="375"/>
        </pc:sldMkLst>
        <pc:spChg chg="add mod">
          <ac:chgData name="Angel García Lupiañez" userId="a32b7bcea6c5172f" providerId="LiveId" clId="{C9213E36-FA53-470A-AC17-5A1A42B115A5}" dt="2021-04-06T09:16:00.457" v="547"/>
          <ac:spMkLst>
            <pc:docMk/>
            <pc:sldMk cId="1199610975" sldId="375"/>
            <ac:spMk id="5" creationId="{F65886B0-AD22-4FD6-A5F6-6C0BDDA7E98A}"/>
          </ac:spMkLst>
        </pc:spChg>
        <pc:spChg chg="mod">
          <ac:chgData name="Angel García Lupiañez" userId="a32b7bcea6c5172f" providerId="LiveId" clId="{C9213E36-FA53-470A-AC17-5A1A42B115A5}" dt="2021-04-06T08:37:52.336" v="106" actId="20577"/>
          <ac:spMkLst>
            <pc:docMk/>
            <pc:sldMk cId="1199610975" sldId="375"/>
            <ac:spMk id="6" creationId="{3961B498-A5E6-4335-A677-48DA98E7B593}"/>
          </ac:spMkLst>
        </pc:spChg>
        <pc:spChg chg="add mod">
          <ac:chgData name="Angel García Lupiañez" userId="a32b7bcea6c5172f" providerId="LiveId" clId="{C9213E36-FA53-470A-AC17-5A1A42B115A5}" dt="2021-04-06T10:19:38.843" v="755" actId="1076"/>
          <ac:spMkLst>
            <pc:docMk/>
            <pc:sldMk cId="1199610975" sldId="375"/>
            <ac:spMk id="7" creationId="{81FBDD7D-71E5-4232-A18C-08ED9B7497BF}"/>
          </ac:spMkLst>
        </pc:spChg>
        <pc:spChg chg="del">
          <ac:chgData name="Angel García Lupiañez" userId="a32b7bcea6c5172f" providerId="LiveId" clId="{C9213E36-FA53-470A-AC17-5A1A42B115A5}" dt="2021-04-06T08:38:00.421" v="108" actId="478"/>
          <ac:spMkLst>
            <pc:docMk/>
            <pc:sldMk cId="1199610975" sldId="375"/>
            <ac:spMk id="8" creationId="{CF180AA1-7745-40ED-97AE-21DFB4E27C5A}"/>
          </ac:spMkLst>
        </pc:spChg>
        <pc:spChg chg="add mod">
          <ac:chgData name="Angel García Lupiañez" userId="a32b7bcea6c5172f" providerId="LiveId" clId="{C9213E36-FA53-470A-AC17-5A1A42B115A5}" dt="2021-04-06T10:19:33.231" v="754" actId="20577"/>
          <ac:spMkLst>
            <pc:docMk/>
            <pc:sldMk cId="1199610975" sldId="375"/>
            <ac:spMk id="9" creationId="{80EF3FDA-661E-4644-8E94-F6840AFFAC38}"/>
          </ac:spMkLst>
        </pc:spChg>
        <pc:spChg chg="del">
          <ac:chgData name="Angel García Lupiañez" userId="a32b7bcea6c5172f" providerId="LiveId" clId="{C9213E36-FA53-470A-AC17-5A1A42B115A5}" dt="2021-04-06T08:37:55.630" v="107" actId="478"/>
          <ac:spMkLst>
            <pc:docMk/>
            <pc:sldMk cId="1199610975" sldId="375"/>
            <ac:spMk id="10" creationId="{489F7BED-4C50-43B4-AB70-3AB0A60ECB9F}"/>
          </ac:spMkLst>
        </pc:spChg>
      </pc:sldChg>
      <pc:sldChg chg="addSp delSp modSp add mod ord">
        <pc:chgData name="Angel García Lupiañez" userId="a32b7bcea6c5172f" providerId="LiveId" clId="{C9213E36-FA53-470A-AC17-5A1A42B115A5}" dt="2021-04-06T10:22:11.693" v="991" actId="20577"/>
        <pc:sldMkLst>
          <pc:docMk/>
          <pc:sldMk cId="2112482817" sldId="376"/>
        </pc:sldMkLst>
        <pc:spChg chg="add del">
          <ac:chgData name="Angel García Lupiañez" userId="a32b7bcea6c5172f" providerId="LiveId" clId="{C9213E36-FA53-470A-AC17-5A1A42B115A5}" dt="2021-04-06T10:17:45.767" v="632"/>
          <ac:spMkLst>
            <pc:docMk/>
            <pc:sldMk cId="2112482817" sldId="376"/>
            <ac:spMk id="3" creationId="{690C3A18-1E8E-48F6-8B00-F7BBA1441A9D}"/>
          </ac:spMkLst>
        </pc:spChg>
        <pc:spChg chg="add mod">
          <ac:chgData name="Angel García Lupiañez" userId="a32b7bcea6c5172f" providerId="LiveId" clId="{C9213E36-FA53-470A-AC17-5A1A42B115A5}" dt="2021-04-06T08:39:58.019" v="122" actId="1076"/>
          <ac:spMkLst>
            <pc:docMk/>
            <pc:sldMk cId="2112482817" sldId="376"/>
            <ac:spMk id="4" creationId="{91538F1B-4195-4C6C-A399-EE650068B275}"/>
          </ac:spMkLst>
        </pc:spChg>
        <pc:spChg chg="mod">
          <ac:chgData name="Angel García Lupiañez" userId="a32b7bcea6c5172f" providerId="LiveId" clId="{C9213E36-FA53-470A-AC17-5A1A42B115A5}" dt="2021-04-06T08:38:07.487" v="116" actId="20577"/>
          <ac:spMkLst>
            <pc:docMk/>
            <pc:sldMk cId="2112482817" sldId="376"/>
            <ac:spMk id="6" creationId="{3961B498-A5E6-4335-A677-48DA98E7B593}"/>
          </ac:spMkLst>
        </pc:spChg>
        <pc:spChg chg="add del mod">
          <ac:chgData name="Angel García Lupiañez" userId="a32b7bcea6c5172f" providerId="LiveId" clId="{C9213E36-FA53-470A-AC17-5A1A42B115A5}" dt="2021-04-06T10:21:24.036" v="846" actId="478"/>
          <ac:spMkLst>
            <pc:docMk/>
            <pc:sldMk cId="2112482817" sldId="376"/>
            <ac:spMk id="7" creationId="{E042B037-73A9-452F-9324-A7FAB8F91F7A}"/>
          </ac:spMkLst>
        </pc:spChg>
        <pc:spChg chg="add mod">
          <ac:chgData name="Angel García Lupiañez" userId="a32b7bcea6c5172f" providerId="LiveId" clId="{C9213E36-FA53-470A-AC17-5A1A42B115A5}" dt="2021-04-06T10:21:21.383" v="845" actId="20577"/>
          <ac:spMkLst>
            <pc:docMk/>
            <pc:sldMk cId="2112482817" sldId="376"/>
            <ac:spMk id="8" creationId="{926D2A39-B386-4564-86AA-2AE84BB010D4}"/>
          </ac:spMkLst>
        </pc:spChg>
        <pc:spChg chg="add mod">
          <ac:chgData name="Angel García Lupiañez" userId="a32b7bcea6c5172f" providerId="LiveId" clId="{C9213E36-FA53-470A-AC17-5A1A42B115A5}" dt="2021-04-06T10:22:11.693" v="991" actId="20577"/>
          <ac:spMkLst>
            <pc:docMk/>
            <pc:sldMk cId="2112482817" sldId="376"/>
            <ac:spMk id="9" creationId="{0AA6969B-3A1C-490A-933E-A56E9EC7D0B3}"/>
          </ac:spMkLst>
        </pc:spChg>
      </pc:sldChg>
      <pc:sldChg chg="addSp delSp modSp add mod ord">
        <pc:chgData name="Angel García Lupiañez" userId="a32b7bcea6c5172f" providerId="LiveId" clId="{C9213E36-FA53-470A-AC17-5A1A42B115A5}" dt="2021-04-06T10:49:06.811" v="1043" actId="122"/>
        <pc:sldMkLst>
          <pc:docMk/>
          <pc:sldMk cId="2122388557" sldId="377"/>
        </pc:sldMkLst>
        <pc:spChg chg="add del">
          <ac:chgData name="Angel García Lupiañez" userId="a32b7bcea6c5172f" providerId="LiveId" clId="{C9213E36-FA53-470A-AC17-5A1A42B115A5}" dt="2021-04-06T08:54:33.414" v="151"/>
          <ac:spMkLst>
            <pc:docMk/>
            <pc:sldMk cId="2122388557" sldId="377"/>
            <ac:spMk id="3" creationId="{06DD8B5D-1D93-4678-9BCB-C0CACEAA74A1}"/>
          </ac:spMkLst>
        </pc:spChg>
        <pc:spChg chg="add mod">
          <ac:chgData name="Angel García Lupiañez" userId="a32b7bcea6c5172f" providerId="LiveId" clId="{C9213E36-FA53-470A-AC17-5A1A42B115A5}" dt="2021-04-06T09:15:20.653" v="542" actId="1076"/>
          <ac:spMkLst>
            <pc:docMk/>
            <pc:sldMk cId="2122388557" sldId="377"/>
            <ac:spMk id="4" creationId="{907B7228-9F24-4FC9-A92E-C95C7174959F}"/>
          </ac:spMkLst>
        </pc:spChg>
        <pc:spChg chg="mod">
          <ac:chgData name="Angel García Lupiañez" userId="a32b7bcea6c5172f" providerId="LiveId" clId="{C9213E36-FA53-470A-AC17-5A1A42B115A5}" dt="2021-04-06T10:49:06.811" v="1043" actId="122"/>
          <ac:spMkLst>
            <pc:docMk/>
            <pc:sldMk cId="2122388557" sldId="377"/>
            <ac:spMk id="6" creationId="{3961B498-A5E6-4335-A677-48DA98E7B593}"/>
          </ac:spMkLst>
        </pc:spChg>
        <pc:spChg chg="add del mod">
          <ac:chgData name="Angel García Lupiañez" userId="a32b7bcea6c5172f" providerId="LiveId" clId="{C9213E36-FA53-470A-AC17-5A1A42B115A5}" dt="2021-04-06T09:00:39.227" v="498" actId="478"/>
          <ac:spMkLst>
            <pc:docMk/>
            <pc:sldMk cId="2122388557" sldId="377"/>
            <ac:spMk id="7" creationId="{8D6CFE90-D0C3-42B5-A17A-8536DB8D8CAF}"/>
          </ac:spMkLst>
        </pc:spChg>
        <pc:spChg chg="add mod">
          <ac:chgData name="Angel García Lupiañez" userId="a32b7bcea6c5172f" providerId="LiveId" clId="{C9213E36-FA53-470A-AC17-5A1A42B115A5}" dt="2021-04-06T09:15:26.097" v="544" actId="1076"/>
          <ac:spMkLst>
            <pc:docMk/>
            <pc:sldMk cId="2122388557" sldId="377"/>
            <ac:spMk id="8" creationId="{9AEFD84C-CB8F-4F18-8562-2F1646C2FD59}"/>
          </ac:spMkLst>
        </pc:spChg>
        <pc:spChg chg="add del mod">
          <ac:chgData name="Angel García Lupiañez" userId="a32b7bcea6c5172f" providerId="LiveId" clId="{C9213E36-FA53-470A-AC17-5A1A42B115A5}" dt="2021-04-06T09:15:00.935" v="536" actId="478"/>
          <ac:spMkLst>
            <pc:docMk/>
            <pc:sldMk cId="2122388557" sldId="377"/>
            <ac:spMk id="9" creationId="{90394E93-E7AC-4785-948F-C31D920F7D4A}"/>
          </ac:spMkLst>
        </pc:spChg>
      </pc:sldChg>
      <pc:sldChg chg="addSp delSp modSp add mod ord">
        <pc:chgData name="Angel García Lupiañez" userId="a32b7bcea6c5172f" providerId="LiveId" clId="{C9213E36-FA53-470A-AC17-5A1A42B115A5}" dt="2021-04-06T09:16:59.826" v="569"/>
        <pc:sldMkLst>
          <pc:docMk/>
          <pc:sldMk cId="3040190586" sldId="378"/>
        </pc:sldMkLst>
        <pc:spChg chg="del">
          <ac:chgData name="Angel García Lupiañez" userId="a32b7bcea6c5172f" providerId="LiveId" clId="{C9213E36-FA53-470A-AC17-5A1A42B115A5}" dt="2021-04-06T09:00:32.955" v="495" actId="478"/>
          <ac:spMkLst>
            <pc:docMk/>
            <pc:sldMk cId="3040190586" sldId="378"/>
            <ac:spMk id="4" creationId="{907B7228-9F24-4FC9-A92E-C95C7174959F}"/>
          </ac:spMkLst>
        </pc:spChg>
        <pc:spChg chg="mod">
          <ac:chgData name="Angel García Lupiañez" userId="a32b7bcea6c5172f" providerId="LiveId" clId="{C9213E36-FA53-470A-AC17-5A1A42B115A5}" dt="2021-04-06T09:01:07.689" v="505" actId="6549"/>
          <ac:spMkLst>
            <pc:docMk/>
            <pc:sldMk cId="3040190586" sldId="378"/>
            <ac:spMk id="7" creationId="{8D6CFE90-D0C3-42B5-A17A-8536DB8D8CAF}"/>
          </ac:spMkLst>
        </pc:spChg>
        <pc:spChg chg="del">
          <ac:chgData name="Angel García Lupiañez" userId="a32b7bcea6c5172f" providerId="LiveId" clId="{C9213E36-FA53-470A-AC17-5A1A42B115A5}" dt="2021-04-06T09:00:45.846" v="500" actId="478"/>
          <ac:spMkLst>
            <pc:docMk/>
            <pc:sldMk cId="3040190586" sldId="378"/>
            <ac:spMk id="8" creationId="{9AEFD84C-CB8F-4F18-8562-2F1646C2FD59}"/>
          </ac:spMkLst>
        </pc:spChg>
        <pc:spChg chg="add mod">
          <ac:chgData name="Angel García Lupiañez" userId="a32b7bcea6c5172f" providerId="LiveId" clId="{C9213E36-FA53-470A-AC17-5A1A42B115A5}" dt="2021-04-06T09:01:15.330" v="507" actId="14100"/>
          <ac:spMkLst>
            <pc:docMk/>
            <pc:sldMk cId="3040190586" sldId="378"/>
            <ac:spMk id="9" creationId="{A6829533-744F-46A6-B145-9AD494B8BC49}"/>
          </ac:spMkLst>
        </pc:spChg>
        <pc:spChg chg="add mod">
          <ac:chgData name="Angel García Lupiañez" userId="a32b7bcea6c5172f" providerId="LiveId" clId="{C9213E36-FA53-470A-AC17-5A1A42B115A5}" dt="2021-04-06T09:16:59.826" v="569"/>
          <ac:spMkLst>
            <pc:docMk/>
            <pc:sldMk cId="3040190586" sldId="378"/>
            <ac:spMk id="10" creationId="{D31D34AF-F4BF-478E-877C-C3EEDAA1A8C8}"/>
          </ac:spMkLst>
        </pc:spChg>
      </pc:sldChg>
      <pc:sldChg chg="addSp delSp modSp add mod">
        <pc:chgData name="Angel García Lupiañez" userId="a32b7bcea6c5172f" providerId="LiveId" clId="{C9213E36-FA53-470A-AC17-5A1A42B115A5}" dt="2021-04-06T09:19:39.655" v="628" actId="20577"/>
        <pc:sldMkLst>
          <pc:docMk/>
          <pc:sldMk cId="463351363" sldId="379"/>
        </pc:sldMkLst>
        <pc:spChg chg="del">
          <ac:chgData name="Angel García Lupiañez" userId="a32b7bcea6c5172f" providerId="LiveId" clId="{C9213E36-FA53-470A-AC17-5A1A42B115A5}" dt="2021-04-06T09:18:24.197" v="572" actId="478"/>
          <ac:spMkLst>
            <pc:docMk/>
            <pc:sldMk cId="463351363" sldId="379"/>
            <ac:spMk id="7" creationId="{8D6CFE90-D0C3-42B5-A17A-8536DB8D8CAF}"/>
          </ac:spMkLst>
        </pc:spChg>
        <pc:spChg chg="add mod">
          <ac:chgData name="Angel García Lupiañez" userId="a32b7bcea6c5172f" providerId="LiveId" clId="{C9213E36-FA53-470A-AC17-5A1A42B115A5}" dt="2021-04-06T09:19:39.655" v="628" actId="20577"/>
          <ac:spMkLst>
            <pc:docMk/>
            <pc:sldMk cId="463351363" sldId="379"/>
            <ac:spMk id="8" creationId="{2A2214F4-53A7-4B7E-9217-7D7BFDF9074C}"/>
          </ac:spMkLst>
        </pc:spChg>
        <pc:spChg chg="del">
          <ac:chgData name="Angel García Lupiañez" userId="a32b7bcea6c5172f" providerId="LiveId" clId="{C9213E36-FA53-470A-AC17-5A1A42B115A5}" dt="2021-04-06T09:18:22.608" v="571" actId="478"/>
          <ac:spMkLst>
            <pc:docMk/>
            <pc:sldMk cId="463351363" sldId="379"/>
            <ac:spMk id="9" creationId="{A6829533-744F-46A6-B145-9AD494B8BC49}"/>
          </ac:spMkLst>
        </pc:spChg>
        <pc:spChg chg="del">
          <ac:chgData name="Angel García Lupiañez" userId="a32b7bcea6c5172f" providerId="LiveId" clId="{C9213E36-FA53-470A-AC17-5A1A42B115A5}" dt="2021-04-06T09:18:26.037" v="573" actId="478"/>
          <ac:spMkLst>
            <pc:docMk/>
            <pc:sldMk cId="463351363" sldId="379"/>
            <ac:spMk id="10" creationId="{D31D34AF-F4BF-478E-877C-C3EEDAA1A8C8}"/>
          </ac:spMkLst>
        </pc:spChg>
      </pc:sldChg>
      <pc:sldChg chg="add ord">
        <pc:chgData name="Angel García Lupiañez" userId="a32b7bcea6c5172f" providerId="LiveId" clId="{C9213E36-FA53-470A-AC17-5A1A42B115A5}" dt="2021-04-06T10:48:55.595" v="1042"/>
        <pc:sldMkLst>
          <pc:docMk/>
          <pc:sldMk cId="3658894582" sldId="380"/>
        </pc:sldMkLst>
      </pc:sldChg>
    </pc:docChg>
  </pc:docChgLst>
  <pc:docChgLst>
    <pc:chgData name="Angel García Lupiañez" userId="a32b7bcea6c5172f" providerId="LiveId" clId="{D9C56EDC-8553-4F0D-B6C8-B55424BEA17E}"/>
    <pc:docChg chg="undo custSel addSld delSld modSld sldOrd">
      <pc:chgData name="Angel García Lupiañez" userId="a32b7bcea6c5172f" providerId="LiveId" clId="{D9C56EDC-8553-4F0D-B6C8-B55424BEA17E}" dt="2021-04-05T23:58:14.255" v="864"/>
      <pc:docMkLst>
        <pc:docMk/>
      </pc:docMkLst>
      <pc:sldChg chg="addSp delSp modSp del mod delAnim modAnim">
        <pc:chgData name="Angel García Lupiañez" userId="a32b7bcea6c5172f" providerId="LiveId" clId="{D9C56EDC-8553-4F0D-B6C8-B55424BEA17E}" dt="2021-04-05T22:42:07.412" v="431" actId="2696"/>
        <pc:sldMkLst>
          <pc:docMk/>
          <pc:sldMk cId="2318821534" sldId="353"/>
        </pc:sldMkLst>
        <pc:spChg chg="mod">
          <ac:chgData name="Angel García Lupiañez" userId="a32b7bcea6c5172f" providerId="LiveId" clId="{D9C56EDC-8553-4F0D-B6C8-B55424BEA17E}" dt="2021-04-05T22:00:52.077" v="112" actId="6549"/>
          <ac:spMkLst>
            <pc:docMk/>
            <pc:sldMk cId="2318821534" sldId="353"/>
            <ac:spMk id="4" creationId="{4CAD05FA-161F-48C3-AF4B-A14C04F7046F}"/>
          </ac:spMkLst>
        </pc:spChg>
        <pc:spChg chg="mod">
          <ac:chgData name="Angel García Lupiañez" userId="a32b7bcea6c5172f" providerId="LiveId" clId="{D9C56EDC-8553-4F0D-B6C8-B55424BEA17E}" dt="2021-04-05T22:03:43.252" v="214" actId="14100"/>
          <ac:spMkLst>
            <pc:docMk/>
            <pc:sldMk cId="2318821534" sldId="353"/>
            <ac:spMk id="5" creationId="{D02E178E-5DA0-4842-930B-96CD1224BC7D}"/>
          </ac:spMkLst>
        </pc:spChg>
        <pc:spChg chg="del">
          <ac:chgData name="Angel García Lupiañez" userId="a32b7bcea6c5172f" providerId="LiveId" clId="{D9C56EDC-8553-4F0D-B6C8-B55424BEA17E}" dt="2021-04-05T22:02:58.842" v="113" actId="478"/>
          <ac:spMkLst>
            <pc:docMk/>
            <pc:sldMk cId="2318821534" sldId="353"/>
            <ac:spMk id="7" creationId="{331C141A-429C-4BA1-AD1F-DFC896E5758F}"/>
          </ac:spMkLst>
        </pc:spChg>
        <pc:spChg chg="del">
          <ac:chgData name="Angel García Lupiañez" userId="a32b7bcea6c5172f" providerId="LiveId" clId="{D9C56EDC-8553-4F0D-B6C8-B55424BEA17E}" dt="2021-04-05T22:02:58.842" v="113" actId="478"/>
          <ac:spMkLst>
            <pc:docMk/>
            <pc:sldMk cId="2318821534" sldId="353"/>
            <ac:spMk id="9" creationId="{9EFEBA73-A34B-4281-B59A-7B1247FFB007}"/>
          </ac:spMkLst>
        </pc:spChg>
        <pc:spChg chg="del">
          <ac:chgData name="Angel García Lupiañez" userId="a32b7bcea6c5172f" providerId="LiveId" clId="{D9C56EDC-8553-4F0D-B6C8-B55424BEA17E}" dt="2021-04-05T22:02:58.842" v="113" actId="478"/>
          <ac:spMkLst>
            <pc:docMk/>
            <pc:sldMk cId="2318821534" sldId="353"/>
            <ac:spMk id="11" creationId="{8A7641D2-52CA-4BFF-82F9-0A6389E49026}"/>
          </ac:spMkLst>
        </pc:spChg>
        <pc:spChg chg="del">
          <ac:chgData name="Angel García Lupiañez" userId="a32b7bcea6c5172f" providerId="LiveId" clId="{D9C56EDC-8553-4F0D-B6C8-B55424BEA17E}" dt="2021-04-05T22:02:58.842" v="113" actId="478"/>
          <ac:spMkLst>
            <pc:docMk/>
            <pc:sldMk cId="2318821534" sldId="353"/>
            <ac:spMk id="12" creationId="{B4682E2D-749C-4A0F-9D68-342D4B44FE07}"/>
          </ac:spMkLst>
        </pc:spChg>
        <pc:graphicFrameChg chg="add mod modGraphic">
          <ac:chgData name="Angel García Lupiañez" userId="a32b7bcea6c5172f" providerId="LiveId" clId="{D9C56EDC-8553-4F0D-B6C8-B55424BEA17E}" dt="2021-04-05T22:08:51.931" v="301" actId="20577"/>
          <ac:graphicFrameMkLst>
            <pc:docMk/>
            <pc:sldMk cId="2318821534" sldId="353"/>
            <ac:graphicFrameMk id="14" creationId="{848CD537-D256-4CEA-A05C-8BD346675921}"/>
          </ac:graphicFrameMkLst>
        </pc:graphicFrameChg>
        <pc:picChg chg="add mod ord">
          <ac:chgData name="Angel García Lupiañez" userId="a32b7bcea6c5172f" providerId="LiveId" clId="{D9C56EDC-8553-4F0D-B6C8-B55424BEA17E}" dt="2021-04-05T22:16:12.179" v="309" actId="1076"/>
          <ac:picMkLst>
            <pc:docMk/>
            <pc:sldMk cId="2318821534" sldId="353"/>
            <ac:picMk id="3" creationId="{63529713-E57A-486A-8BC4-F3F1FD4045A1}"/>
          </ac:picMkLst>
        </pc:picChg>
        <pc:picChg chg="add mod">
          <ac:chgData name="Angel García Lupiañez" userId="a32b7bcea6c5172f" providerId="LiveId" clId="{D9C56EDC-8553-4F0D-B6C8-B55424BEA17E}" dt="2021-04-05T22:03:51.192" v="216" actId="1076"/>
          <ac:picMkLst>
            <pc:docMk/>
            <pc:sldMk cId="2318821534" sldId="353"/>
            <ac:picMk id="8" creationId="{E2FEA9F4-FE9C-4A44-AFB9-B992F5B15B07}"/>
          </ac:picMkLst>
        </pc:picChg>
        <pc:picChg chg="add del mod">
          <ac:chgData name="Angel García Lupiañez" userId="a32b7bcea6c5172f" providerId="LiveId" clId="{D9C56EDC-8553-4F0D-B6C8-B55424BEA17E}" dt="2021-04-05T22:05:53.959" v="225" actId="478"/>
          <ac:picMkLst>
            <pc:docMk/>
            <pc:sldMk cId="2318821534" sldId="353"/>
            <ac:picMk id="10" creationId="{FC6E5F61-8869-4E6C-AD2B-4F7517E97E84}"/>
          </ac:picMkLst>
        </pc:picChg>
        <pc:picChg chg="add mod">
          <ac:chgData name="Angel García Lupiañez" userId="a32b7bcea6c5172f" providerId="LiveId" clId="{D9C56EDC-8553-4F0D-B6C8-B55424BEA17E}" dt="2021-04-05T22:15:51.417" v="305" actId="1076"/>
          <ac:picMkLst>
            <pc:docMk/>
            <pc:sldMk cId="2318821534" sldId="353"/>
            <ac:picMk id="13" creationId="{2849EAC0-1CFB-4FD8-8613-4208F4099E95}"/>
          </ac:picMkLst>
        </pc:picChg>
        <pc:picChg chg="add mod">
          <ac:chgData name="Angel García Lupiañez" userId="a32b7bcea6c5172f" providerId="LiveId" clId="{D9C56EDC-8553-4F0D-B6C8-B55424BEA17E}" dt="2021-04-05T22:16:06.824" v="308" actId="1076"/>
          <ac:picMkLst>
            <pc:docMk/>
            <pc:sldMk cId="2318821534" sldId="353"/>
            <ac:picMk id="15" creationId="{88767E2E-5DC7-4E83-9C43-2B29F13A62C9}"/>
          </ac:picMkLst>
        </pc:picChg>
        <pc:picChg chg="add del mod">
          <ac:chgData name="Angel García Lupiañez" userId="a32b7bcea6c5172f" providerId="LiveId" clId="{D9C56EDC-8553-4F0D-B6C8-B55424BEA17E}" dt="2021-04-05T22:05:22.378" v="222" actId="478"/>
          <ac:picMkLst>
            <pc:docMk/>
            <pc:sldMk cId="2318821534" sldId="353"/>
            <ac:picMk id="3074" creationId="{0E8405D3-AACE-489A-AF94-7ADC3099920B}"/>
          </ac:picMkLst>
        </pc:picChg>
        <pc:picChg chg="add del">
          <ac:chgData name="Angel García Lupiañez" userId="a32b7bcea6c5172f" providerId="LiveId" clId="{D9C56EDC-8553-4F0D-B6C8-B55424BEA17E}" dt="2021-04-05T22:05:53.959" v="225" actId="478"/>
          <ac:picMkLst>
            <pc:docMk/>
            <pc:sldMk cId="2318821534" sldId="353"/>
            <ac:picMk id="3076" creationId="{665A17DF-C7F8-4C3F-9F74-AB0D82C7831E}"/>
          </ac:picMkLst>
        </pc:picChg>
      </pc:sldChg>
      <pc:sldChg chg="delSp">
        <pc:chgData name="Angel García Lupiañez" userId="a32b7bcea6c5172f" providerId="LiveId" clId="{D9C56EDC-8553-4F0D-B6C8-B55424BEA17E}" dt="2021-04-05T23:06:22.272" v="704" actId="478"/>
        <pc:sldMkLst>
          <pc:docMk/>
          <pc:sldMk cId="2256881535" sldId="354"/>
        </pc:sldMkLst>
        <pc:spChg chg="del">
          <ac:chgData name="Angel García Lupiañez" userId="a32b7bcea6c5172f" providerId="LiveId" clId="{D9C56EDC-8553-4F0D-B6C8-B55424BEA17E}" dt="2021-04-05T23:06:22.272" v="704" actId="478"/>
          <ac:spMkLst>
            <pc:docMk/>
            <pc:sldMk cId="2256881535" sldId="354"/>
            <ac:spMk id="2" creationId="{1C37F6E8-2AD4-47B0-8E21-1272F3EFC806}"/>
          </ac:spMkLst>
        </pc:spChg>
      </pc:sldChg>
      <pc:sldChg chg="addSp modSp mod ord modAnim">
        <pc:chgData name="Angel García Lupiañez" userId="a32b7bcea6c5172f" providerId="LiveId" clId="{D9C56EDC-8553-4F0D-B6C8-B55424BEA17E}" dt="2021-04-05T21:56:01.119" v="68"/>
        <pc:sldMkLst>
          <pc:docMk/>
          <pc:sldMk cId="2996917998" sldId="361"/>
        </pc:sldMkLst>
        <pc:spChg chg="add mod">
          <ac:chgData name="Angel García Lupiañez" userId="a32b7bcea6c5172f" providerId="LiveId" clId="{D9C56EDC-8553-4F0D-B6C8-B55424BEA17E}" dt="2021-04-05T21:55:03.287" v="61" actId="14100"/>
          <ac:spMkLst>
            <pc:docMk/>
            <pc:sldMk cId="2996917998" sldId="361"/>
            <ac:spMk id="7" creationId="{DB9A80D7-A09A-4BDF-8821-C5E42AD3E66C}"/>
          </ac:spMkLst>
        </pc:spChg>
        <pc:graphicFrameChg chg="mod modGraphic">
          <ac:chgData name="Angel García Lupiañez" userId="a32b7bcea6c5172f" providerId="LiveId" clId="{D9C56EDC-8553-4F0D-B6C8-B55424BEA17E}" dt="2021-04-05T21:55:44.025" v="66" actId="20577"/>
          <ac:graphicFrameMkLst>
            <pc:docMk/>
            <pc:sldMk cId="2996917998" sldId="361"/>
            <ac:graphicFrameMk id="2" creationId="{3FDFB95C-9CDB-4C4F-BC95-789E6EEB778B}"/>
          </ac:graphicFrameMkLst>
        </pc:graphicFrameChg>
        <pc:picChg chg="mod">
          <ac:chgData name="Angel García Lupiañez" userId="a32b7bcea6c5172f" providerId="LiveId" clId="{D9C56EDC-8553-4F0D-B6C8-B55424BEA17E}" dt="2021-04-05T21:54:15.734" v="25" actId="1076"/>
          <ac:picMkLst>
            <pc:docMk/>
            <pc:sldMk cId="2996917998" sldId="361"/>
            <ac:picMk id="1026" creationId="{91518C08-A770-450E-92F8-4AB92D58EB0C}"/>
          </ac:picMkLst>
        </pc:picChg>
      </pc:sldChg>
      <pc:sldChg chg="modSp">
        <pc:chgData name="Angel García Lupiañez" userId="a32b7bcea6c5172f" providerId="LiveId" clId="{D9C56EDC-8553-4F0D-B6C8-B55424BEA17E}" dt="2021-04-05T21:58:00.985" v="93" actId="6549"/>
        <pc:sldMkLst>
          <pc:docMk/>
          <pc:sldMk cId="763914606" sldId="362"/>
        </pc:sldMkLst>
        <pc:spChg chg="mod">
          <ac:chgData name="Angel García Lupiañez" userId="a32b7bcea6c5172f" providerId="LiveId" clId="{D9C56EDC-8553-4F0D-B6C8-B55424BEA17E}" dt="2021-04-05T21:58:00.985" v="93" actId="6549"/>
          <ac:spMkLst>
            <pc:docMk/>
            <pc:sldMk cId="763914606" sldId="362"/>
            <ac:spMk id="11" creationId="{3F0D9AFC-BAEC-44EA-B1DE-8E986408D5E2}"/>
          </ac:spMkLst>
        </pc:spChg>
      </pc:sldChg>
      <pc:sldChg chg="modSp add modAnim">
        <pc:chgData name="Angel García Lupiañez" userId="a32b7bcea6c5172f" providerId="LiveId" clId="{D9C56EDC-8553-4F0D-B6C8-B55424BEA17E}" dt="2021-04-05T22:54:27.412" v="566" actId="20577"/>
        <pc:sldMkLst>
          <pc:docMk/>
          <pc:sldMk cId="3145089764" sldId="363"/>
        </pc:sldMkLst>
        <pc:spChg chg="mod">
          <ac:chgData name="Angel García Lupiañez" userId="a32b7bcea6c5172f" providerId="LiveId" clId="{D9C56EDC-8553-4F0D-B6C8-B55424BEA17E}" dt="2021-04-05T22:53:35.336" v="526" actId="20577"/>
          <ac:spMkLst>
            <pc:docMk/>
            <pc:sldMk cId="3145089764" sldId="363"/>
            <ac:spMk id="7" creationId="{331C141A-429C-4BA1-AD1F-DFC896E5758F}"/>
          </ac:spMkLst>
        </pc:spChg>
        <pc:spChg chg="mod">
          <ac:chgData name="Angel García Lupiañez" userId="a32b7bcea6c5172f" providerId="LiveId" clId="{D9C56EDC-8553-4F0D-B6C8-B55424BEA17E}" dt="2021-04-05T22:53:59.926" v="553" actId="20577"/>
          <ac:spMkLst>
            <pc:docMk/>
            <pc:sldMk cId="3145089764" sldId="363"/>
            <ac:spMk id="11" creationId="{8A7641D2-52CA-4BFF-82F9-0A6389E49026}"/>
          </ac:spMkLst>
        </pc:spChg>
        <pc:spChg chg="mod">
          <ac:chgData name="Angel García Lupiañez" userId="a32b7bcea6c5172f" providerId="LiveId" clId="{D9C56EDC-8553-4F0D-B6C8-B55424BEA17E}" dt="2021-04-05T22:54:27.412" v="566" actId="20577"/>
          <ac:spMkLst>
            <pc:docMk/>
            <pc:sldMk cId="3145089764" sldId="363"/>
            <ac:spMk id="12" creationId="{B4682E2D-749C-4A0F-9D68-342D4B44FE07}"/>
          </ac:spMkLst>
        </pc:spChg>
      </pc:sldChg>
      <pc:sldChg chg="addSp delSp modSp add mod modAnim">
        <pc:chgData name="Angel García Lupiañez" userId="a32b7bcea6c5172f" providerId="LiveId" clId="{D9C56EDC-8553-4F0D-B6C8-B55424BEA17E}" dt="2021-04-05T22:43:54.534" v="452"/>
        <pc:sldMkLst>
          <pc:docMk/>
          <pc:sldMk cId="2737020608" sldId="364"/>
        </pc:sldMkLst>
        <pc:graphicFrameChg chg="add mod modGraphic">
          <ac:chgData name="Angel García Lupiañez" userId="a32b7bcea6c5172f" providerId="LiveId" clId="{D9C56EDC-8553-4F0D-B6C8-B55424BEA17E}" dt="2021-04-05T22:30:15.738" v="430" actId="20577"/>
          <ac:graphicFrameMkLst>
            <pc:docMk/>
            <pc:sldMk cId="2737020608" sldId="364"/>
            <ac:graphicFrameMk id="10" creationId="{28D4A52C-F682-4017-B6B0-9018325B6FC1}"/>
          </ac:graphicFrameMkLst>
        </pc:graphicFrameChg>
        <pc:graphicFrameChg chg="modGraphic">
          <ac:chgData name="Angel García Lupiañez" userId="a32b7bcea6c5172f" providerId="LiveId" clId="{D9C56EDC-8553-4F0D-B6C8-B55424BEA17E}" dt="2021-04-05T22:29:20.683" v="407" actId="14100"/>
          <ac:graphicFrameMkLst>
            <pc:docMk/>
            <pc:sldMk cId="2737020608" sldId="364"/>
            <ac:graphicFrameMk id="14" creationId="{848CD537-D256-4CEA-A05C-8BD346675921}"/>
          </ac:graphicFrameMkLst>
        </pc:graphicFrameChg>
        <pc:picChg chg="del">
          <ac:chgData name="Angel García Lupiañez" userId="a32b7bcea6c5172f" providerId="LiveId" clId="{D9C56EDC-8553-4F0D-B6C8-B55424BEA17E}" dt="2021-04-05T22:21:06.608" v="311" actId="478"/>
          <ac:picMkLst>
            <pc:docMk/>
            <pc:sldMk cId="2737020608" sldId="364"/>
            <ac:picMk id="13" creationId="{2849EAC0-1CFB-4FD8-8613-4208F4099E95}"/>
          </ac:picMkLst>
        </pc:picChg>
        <pc:picChg chg="mod">
          <ac:chgData name="Angel García Lupiañez" userId="a32b7bcea6c5172f" providerId="LiveId" clId="{D9C56EDC-8553-4F0D-B6C8-B55424BEA17E}" dt="2021-04-05T22:21:25.896" v="315" actId="1076"/>
          <ac:picMkLst>
            <pc:docMk/>
            <pc:sldMk cId="2737020608" sldId="364"/>
            <ac:picMk id="15" creationId="{88767E2E-5DC7-4E83-9C43-2B29F13A62C9}"/>
          </ac:picMkLst>
        </pc:picChg>
        <pc:picChg chg="add mod">
          <ac:chgData name="Angel García Lupiañez" userId="a32b7bcea6c5172f" providerId="LiveId" clId="{D9C56EDC-8553-4F0D-B6C8-B55424BEA17E}" dt="2021-04-05T22:21:22.089" v="314" actId="167"/>
          <ac:picMkLst>
            <pc:docMk/>
            <pc:sldMk cId="2737020608" sldId="364"/>
            <ac:picMk id="4098" creationId="{D2E08B2F-25C0-4149-8CA5-570A1E28D5F3}"/>
          </ac:picMkLst>
        </pc:picChg>
      </pc:sldChg>
      <pc:sldChg chg="addSp delSp modSp add mod delAnim modAnim">
        <pc:chgData name="Angel García Lupiañez" userId="a32b7bcea6c5172f" providerId="LiveId" clId="{D9C56EDC-8553-4F0D-B6C8-B55424BEA17E}" dt="2021-04-05T23:32:46.268" v="775" actId="1076"/>
        <pc:sldMkLst>
          <pc:docMk/>
          <pc:sldMk cId="662799488" sldId="365"/>
        </pc:sldMkLst>
        <pc:spChg chg="del">
          <ac:chgData name="Angel García Lupiañez" userId="a32b7bcea6c5172f" providerId="LiveId" clId="{D9C56EDC-8553-4F0D-B6C8-B55424BEA17E}" dt="2021-04-05T23:06:27.514" v="705" actId="478"/>
          <ac:spMkLst>
            <pc:docMk/>
            <pc:sldMk cId="662799488" sldId="365"/>
            <ac:spMk id="2" creationId="{1C37F6E8-2AD4-47B0-8E21-1272F3EFC806}"/>
          </ac:spMkLst>
        </pc:spChg>
        <pc:spChg chg="mod">
          <ac:chgData name="Angel García Lupiañez" userId="a32b7bcea6c5172f" providerId="LiveId" clId="{D9C56EDC-8553-4F0D-B6C8-B55424BEA17E}" dt="2021-04-05T23:32:19.121" v="770" actId="20577"/>
          <ac:spMkLst>
            <pc:docMk/>
            <pc:sldMk cId="662799488" sldId="365"/>
            <ac:spMk id="4" creationId="{4CAD05FA-161F-48C3-AF4B-A14C04F7046F}"/>
          </ac:spMkLst>
        </pc:spChg>
        <pc:spChg chg="del mod">
          <ac:chgData name="Angel García Lupiañez" userId="a32b7bcea6c5172f" providerId="LiveId" clId="{D9C56EDC-8553-4F0D-B6C8-B55424BEA17E}" dt="2021-04-05T23:13:58.874" v="756" actId="478"/>
          <ac:spMkLst>
            <pc:docMk/>
            <pc:sldMk cId="662799488" sldId="365"/>
            <ac:spMk id="5" creationId="{D02E178E-5DA0-4842-930B-96CD1224BC7D}"/>
          </ac:spMkLst>
        </pc:spChg>
        <pc:spChg chg="add del">
          <ac:chgData name="Angel García Lupiañez" userId="a32b7bcea6c5172f" providerId="LiveId" clId="{D9C56EDC-8553-4F0D-B6C8-B55424BEA17E}" dt="2021-04-05T23:32:26.202" v="773"/>
          <ac:spMkLst>
            <pc:docMk/>
            <pc:sldMk cId="662799488" sldId="365"/>
            <ac:spMk id="6" creationId="{069176EA-3B8E-4689-96C9-5AA1DFBD0B74}"/>
          </ac:spMkLst>
        </pc:spChg>
        <pc:spChg chg="del">
          <ac:chgData name="Angel García Lupiañez" userId="a32b7bcea6c5172f" providerId="LiveId" clId="{D9C56EDC-8553-4F0D-B6C8-B55424BEA17E}" dt="2021-04-05T22:56:10.522" v="582" actId="478"/>
          <ac:spMkLst>
            <pc:docMk/>
            <pc:sldMk cId="662799488" sldId="365"/>
            <ac:spMk id="7" creationId="{9A97C6B7-9552-40BF-A657-A219EFC1397D}"/>
          </ac:spMkLst>
        </pc:spChg>
        <pc:spChg chg="del">
          <ac:chgData name="Angel García Lupiañez" userId="a32b7bcea6c5172f" providerId="LiveId" clId="{D9C56EDC-8553-4F0D-B6C8-B55424BEA17E}" dt="2021-04-05T22:56:10.522" v="582" actId="478"/>
          <ac:spMkLst>
            <pc:docMk/>
            <pc:sldMk cId="662799488" sldId="365"/>
            <ac:spMk id="8" creationId="{8E7A6151-3D45-41A4-A7D7-0121D1C46428}"/>
          </ac:spMkLst>
        </pc:spChg>
        <pc:spChg chg="del">
          <ac:chgData name="Angel García Lupiañez" userId="a32b7bcea6c5172f" providerId="LiveId" clId="{D9C56EDC-8553-4F0D-B6C8-B55424BEA17E}" dt="2021-04-05T22:56:12.697" v="583" actId="478"/>
          <ac:spMkLst>
            <pc:docMk/>
            <pc:sldMk cId="662799488" sldId="365"/>
            <ac:spMk id="9" creationId="{9EFEBA73-A34B-4281-B59A-7B1247FFB007}"/>
          </ac:spMkLst>
        </pc:spChg>
        <pc:spChg chg="del">
          <ac:chgData name="Angel García Lupiañez" userId="a32b7bcea6c5172f" providerId="LiveId" clId="{D9C56EDC-8553-4F0D-B6C8-B55424BEA17E}" dt="2021-04-05T22:56:10.522" v="582" actId="478"/>
          <ac:spMkLst>
            <pc:docMk/>
            <pc:sldMk cId="662799488" sldId="365"/>
            <ac:spMk id="10" creationId="{775212D5-4B88-484F-8FCA-E056AD604C0B}"/>
          </ac:spMkLst>
        </pc:spChg>
        <pc:spChg chg="del">
          <ac:chgData name="Angel García Lupiañez" userId="a32b7bcea6c5172f" providerId="LiveId" clId="{D9C56EDC-8553-4F0D-B6C8-B55424BEA17E}" dt="2021-04-05T22:56:10.522" v="582" actId="478"/>
          <ac:spMkLst>
            <pc:docMk/>
            <pc:sldMk cId="662799488" sldId="365"/>
            <ac:spMk id="11" creationId="{8A7641D2-52CA-4BFF-82F9-0A6389E49026}"/>
          </ac:spMkLst>
        </pc:spChg>
        <pc:spChg chg="add del mod">
          <ac:chgData name="Angel García Lupiañez" userId="a32b7bcea6c5172f" providerId="LiveId" clId="{D9C56EDC-8553-4F0D-B6C8-B55424BEA17E}" dt="2021-04-05T23:32:23.828" v="771" actId="478"/>
          <ac:spMkLst>
            <pc:docMk/>
            <pc:sldMk cId="662799488" sldId="365"/>
            <ac:spMk id="12" creationId="{64B806B3-C19A-4D83-88CB-65F74005F55B}"/>
          </ac:spMkLst>
        </pc:spChg>
        <pc:spChg chg="add mod">
          <ac:chgData name="Angel García Lupiañez" userId="a32b7bcea6c5172f" providerId="LiveId" clId="{D9C56EDC-8553-4F0D-B6C8-B55424BEA17E}" dt="2021-04-05T23:32:46.268" v="775" actId="1076"/>
          <ac:spMkLst>
            <pc:docMk/>
            <pc:sldMk cId="662799488" sldId="365"/>
            <ac:spMk id="14" creationId="{3FBFA070-FC71-4108-BE38-C8F8227568F6}"/>
          </ac:spMkLst>
        </pc:spChg>
      </pc:sldChg>
      <pc:sldChg chg="addSp modSp add mod modAnim">
        <pc:chgData name="Angel García Lupiañez" userId="a32b7bcea6c5172f" providerId="LiveId" clId="{D9C56EDC-8553-4F0D-B6C8-B55424BEA17E}" dt="2021-04-05T23:35:58.354" v="788"/>
        <pc:sldMkLst>
          <pc:docMk/>
          <pc:sldMk cId="1569466754" sldId="366"/>
        </pc:sldMkLst>
        <pc:spChg chg="mod">
          <ac:chgData name="Angel García Lupiañez" userId="a32b7bcea6c5172f" providerId="LiveId" clId="{D9C56EDC-8553-4F0D-B6C8-B55424BEA17E}" dt="2021-04-05T23:35:37.584" v="785" actId="1076"/>
          <ac:spMkLst>
            <pc:docMk/>
            <pc:sldMk cId="1569466754" sldId="366"/>
            <ac:spMk id="5" creationId="{D02E178E-5DA0-4842-930B-96CD1224BC7D}"/>
          </ac:spMkLst>
        </pc:spChg>
        <pc:spChg chg="add mod">
          <ac:chgData name="Angel García Lupiañez" userId="a32b7bcea6c5172f" providerId="LiveId" clId="{D9C56EDC-8553-4F0D-B6C8-B55424BEA17E}" dt="2021-04-05T23:35:49.107" v="787" actId="14100"/>
          <ac:spMkLst>
            <pc:docMk/>
            <pc:sldMk cId="1569466754" sldId="366"/>
            <ac:spMk id="6" creationId="{DEE028C5-1D7A-409E-99DF-B4982DDBA0CE}"/>
          </ac:spMkLst>
        </pc:spChg>
      </pc:sldChg>
      <pc:sldChg chg="addSp delSp modSp add mod ord delAnim modAnim">
        <pc:chgData name="Angel García Lupiañez" userId="a32b7bcea6c5172f" providerId="LiveId" clId="{D9C56EDC-8553-4F0D-B6C8-B55424BEA17E}" dt="2021-04-05T23:15:12.819" v="763"/>
        <pc:sldMkLst>
          <pc:docMk/>
          <pc:sldMk cId="1411491640" sldId="367"/>
        </pc:sldMkLst>
        <pc:spChg chg="del">
          <ac:chgData name="Angel García Lupiañez" userId="a32b7bcea6c5172f" providerId="LiveId" clId="{D9C56EDC-8553-4F0D-B6C8-B55424BEA17E}" dt="2021-04-05T23:06:32.536" v="706" actId="478"/>
          <ac:spMkLst>
            <pc:docMk/>
            <pc:sldMk cId="1411491640" sldId="367"/>
            <ac:spMk id="2" creationId="{1C37F6E8-2AD4-47B0-8E21-1272F3EFC806}"/>
          </ac:spMkLst>
        </pc:spChg>
        <pc:spChg chg="mod">
          <ac:chgData name="Angel García Lupiañez" userId="a32b7bcea6c5172f" providerId="LiveId" clId="{D9C56EDC-8553-4F0D-B6C8-B55424BEA17E}" dt="2021-04-05T23:05:13.369" v="688" actId="20577"/>
          <ac:spMkLst>
            <pc:docMk/>
            <pc:sldMk cId="1411491640" sldId="367"/>
            <ac:spMk id="4" creationId="{4CAD05FA-161F-48C3-AF4B-A14C04F7046F}"/>
          </ac:spMkLst>
        </pc:spChg>
        <pc:spChg chg="del">
          <ac:chgData name="Angel García Lupiañez" userId="a32b7bcea6c5172f" providerId="LiveId" clId="{D9C56EDC-8553-4F0D-B6C8-B55424BEA17E}" dt="2021-04-05T23:05:26.530" v="689" actId="478"/>
          <ac:spMkLst>
            <pc:docMk/>
            <pc:sldMk cId="1411491640" sldId="367"/>
            <ac:spMk id="5" creationId="{D02E178E-5DA0-4842-930B-96CD1224BC7D}"/>
          </ac:spMkLst>
        </pc:spChg>
        <pc:spChg chg="add del mod">
          <ac:chgData name="Angel García Lupiañez" userId="a32b7bcea6c5172f" providerId="LiveId" clId="{D9C56EDC-8553-4F0D-B6C8-B55424BEA17E}" dt="2021-04-05T23:06:07.177" v="703" actId="22"/>
          <ac:spMkLst>
            <pc:docMk/>
            <pc:sldMk cId="1411491640" sldId="367"/>
            <ac:spMk id="6" creationId="{F80E6D2A-061F-4E36-8E93-F762832ED3FA}"/>
          </ac:spMkLst>
        </pc:spChg>
        <pc:spChg chg="add del">
          <ac:chgData name="Angel García Lupiañez" userId="a32b7bcea6c5172f" providerId="LiveId" clId="{D9C56EDC-8553-4F0D-B6C8-B55424BEA17E}" dt="2021-04-05T23:05:42.046" v="694"/>
          <ac:spMkLst>
            <pc:docMk/>
            <pc:sldMk cId="1411491640" sldId="367"/>
            <ac:spMk id="7" creationId="{C5F06EC0-F9E6-4DAC-BE63-0D65096C23FE}"/>
          </ac:spMkLst>
        </pc:spChg>
        <pc:spChg chg="add del mod">
          <ac:chgData name="Angel García Lupiañez" userId="a32b7bcea6c5172f" providerId="LiveId" clId="{D9C56EDC-8553-4F0D-B6C8-B55424BEA17E}" dt="2021-04-05T23:06:03.831" v="700"/>
          <ac:spMkLst>
            <pc:docMk/>
            <pc:sldMk cId="1411491640" sldId="367"/>
            <ac:spMk id="8" creationId="{00B8B2CC-86DF-43B0-A943-62C6C8D3B4AE}"/>
          </ac:spMkLst>
        </pc:spChg>
        <pc:spChg chg="add del">
          <ac:chgData name="Angel García Lupiañez" userId="a32b7bcea6c5172f" providerId="LiveId" clId="{D9C56EDC-8553-4F0D-B6C8-B55424BEA17E}" dt="2021-04-05T23:05:54.911" v="698"/>
          <ac:spMkLst>
            <pc:docMk/>
            <pc:sldMk cId="1411491640" sldId="367"/>
            <ac:spMk id="9" creationId="{A6D3D62B-9DFC-4C9C-9984-71AC4C5BD00D}"/>
          </ac:spMkLst>
        </pc:spChg>
        <pc:spChg chg="add mod">
          <ac:chgData name="Angel García Lupiañez" userId="a32b7bcea6c5172f" providerId="LiveId" clId="{D9C56EDC-8553-4F0D-B6C8-B55424BEA17E}" dt="2021-04-05T23:08:29.053" v="724" actId="1076"/>
          <ac:spMkLst>
            <pc:docMk/>
            <pc:sldMk cId="1411491640" sldId="367"/>
            <ac:spMk id="11" creationId="{94C00981-3547-4FCE-BC08-5E5972E46704}"/>
          </ac:spMkLst>
        </pc:spChg>
        <pc:spChg chg="add del mod">
          <ac:chgData name="Angel García Lupiañez" userId="a32b7bcea6c5172f" providerId="LiveId" clId="{D9C56EDC-8553-4F0D-B6C8-B55424BEA17E}" dt="2021-04-05T23:07:40.057" v="715" actId="478"/>
          <ac:spMkLst>
            <pc:docMk/>
            <pc:sldMk cId="1411491640" sldId="367"/>
            <ac:spMk id="12" creationId="{45159FA0-5F73-4B16-91F6-2CA7A8004870}"/>
          </ac:spMkLst>
        </pc:spChg>
        <pc:spChg chg="add mod">
          <ac:chgData name="Angel García Lupiañez" userId="a32b7bcea6c5172f" providerId="LiveId" clId="{D9C56EDC-8553-4F0D-B6C8-B55424BEA17E}" dt="2021-04-05T23:09:41.295" v="728" actId="6549"/>
          <ac:spMkLst>
            <pc:docMk/>
            <pc:sldMk cId="1411491640" sldId="367"/>
            <ac:spMk id="14" creationId="{B0FD2EB0-3BD6-4BCE-90D7-2E5B3F1E53FB}"/>
          </ac:spMkLst>
        </pc:spChg>
        <pc:spChg chg="add mod">
          <ac:chgData name="Angel García Lupiañez" userId="a32b7bcea6c5172f" providerId="LiveId" clId="{D9C56EDC-8553-4F0D-B6C8-B55424BEA17E}" dt="2021-04-05T23:10:51.015" v="750" actId="14100"/>
          <ac:spMkLst>
            <pc:docMk/>
            <pc:sldMk cId="1411491640" sldId="367"/>
            <ac:spMk id="16" creationId="{1B21DCE5-05B3-4989-865C-EAC643734AD9}"/>
          </ac:spMkLst>
        </pc:spChg>
      </pc:sldChg>
      <pc:sldChg chg="add">
        <pc:chgData name="Angel García Lupiañez" userId="a32b7bcea6c5172f" providerId="LiveId" clId="{D9C56EDC-8553-4F0D-B6C8-B55424BEA17E}" dt="2021-04-05T23:32:14.560" v="764" actId="2890"/>
        <pc:sldMkLst>
          <pc:docMk/>
          <pc:sldMk cId="3060579972" sldId="368"/>
        </pc:sldMkLst>
      </pc:sldChg>
      <pc:sldChg chg="delSp modSp add modAnim">
        <pc:chgData name="Angel García Lupiañez" userId="a32b7bcea6c5172f" providerId="LiveId" clId="{D9C56EDC-8553-4F0D-B6C8-B55424BEA17E}" dt="2021-04-05T23:38:17.209" v="798" actId="20577"/>
        <pc:sldMkLst>
          <pc:docMk/>
          <pc:sldMk cId="4287195242" sldId="369"/>
        </pc:sldMkLst>
        <pc:spChg chg="del">
          <ac:chgData name="Angel García Lupiañez" userId="a32b7bcea6c5172f" providerId="LiveId" clId="{D9C56EDC-8553-4F0D-B6C8-B55424BEA17E}" dt="2021-04-05T23:38:12.602" v="790" actId="478"/>
          <ac:spMkLst>
            <pc:docMk/>
            <pc:sldMk cId="4287195242" sldId="369"/>
            <ac:spMk id="2" creationId="{37B14380-1B1A-4EFF-A42A-EA9ED0EADFD8}"/>
          </ac:spMkLst>
        </pc:spChg>
        <pc:spChg chg="del">
          <ac:chgData name="Angel García Lupiañez" userId="a32b7bcea6c5172f" providerId="LiveId" clId="{D9C56EDC-8553-4F0D-B6C8-B55424BEA17E}" dt="2021-04-05T23:38:12.602" v="790" actId="478"/>
          <ac:spMkLst>
            <pc:docMk/>
            <pc:sldMk cId="4287195242" sldId="369"/>
            <ac:spMk id="3" creationId="{73A38E34-32F0-4B63-B11A-03ECB0FE49E6}"/>
          </ac:spMkLst>
        </pc:spChg>
        <pc:spChg chg="mod">
          <ac:chgData name="Angel García Lupiañez" userId="a32b7bcea6c5172f" providerId="LiveId" clId="{D9C56EDC-8553-4F0D-B6C8-B55424BEA17E}" dt="2021-04-05T23:38:17.209" v="798" actId="20577"/>
          <ac:spMkLst>
            <pc:docMk/>
            <pc:sldMk cId="4287195242" sldId="369"/>
            <ac:spMk id="4" creationId="{4CAD05FA-161F-48C3-AF4B-A14C04F7046F}"/>
          </ac:spMkLst>
        </pc:spChg>
        <pc:spChg chg="del">
          <ac:chgData name="Angel García Lupiañez" userId="a32b7bcea6c5172f" providerId="LiveId" clId="{D9C56EDC-8553-4F0D-B6C8-B55424BEA17E}" dt="2021-04-05T23:38:12.602" v="790" actId="478"/>
          <ac:spMkLst>
            <pc:docMk/>
            <pc:sldMk cId="4287195242" sldId="369"/>
            <ac:spMk id="5" creationId="{D02E178E-5DA0-4842-930B-96CD1224BC7D}"/>
          </ac:spMkLst>
        </pc:spChg>
        <pc:spChg chg="del">
          <ac:chgData name="Angel García Lupiañez" userId="a32b7bcea6c5172f" providerId="LiveId" clId="{D9C56EDC-8553-4F0D-B6C8-B55424BEA17E}" dt="2021-04-05T23:38:12.602" v="790" actId="478"/>
          <ac:spMkLst>
            <pc:docMk/>
            <pc:sldMk cId="4287195242" sldId="369"/>
            <ac:spMk id="7" creationId="{73787477-DD07-4C26-AFF4-7E36DBD1C670}"/>
          </ac:spMkLst>
        </pc:spChg>
      </pc:sldChg>
      <pc:sldChg chg="modSp add">
        <pc:chgData name="Angel García Lupiañez" userId="a32b7bcea6c5172f" providerId="LiveId" clId="{D9C56EDC-8553-4F0D-B6C8-B55424BEA17E}" dt="2021-04-05T23:41:22.676" v="804" actId="20577"/>
        <pc:sldMkLst>
          <pc:docMk/>
          <pc:sldMk cId="2950012247" sldId="370"/>
        </pc:sldMkLst>
        <pc:spChg chg="mod">
          <ac:chgData name="Angel García Lupiañez" userId="a32b7bcea6c5172f" providerId="LiveId" clId="{D9C56EDC-8553-4F0D-B6C8-B55424BEA17E}" dt="2021-04-05T23:41:22.676" v="804" actId="20577"/>
          <ac:spMkLst>
            <pc:docMk/>
            <pc:sldMk cId="2950012247" sldId="370"/>
            <ac:spMk id="4" creationId="{4CAD05FA-161F-48C3-AF4B-A14C04F7046F}"/>
          </ac:spMkLst>
        </pc:spChg>
      </pc:sldChg>
      <pc:sldChg chg="addSp delSp modSp add mod modAnim">
        <pc:chgData name="Angel García Lupiañez" userId="a32b7bcea6c5172f" providerId="LiveId" clId="{D9C56EDC-8553-4F0D-B6C8-B55424BEA17E}" dt="2021-04-05T23:55:42.300" v="831"/>
        <pc:sldMkLst>
          <pc:docMk/>
          <pc:sldMk cId="3591625902" sldId="371"/>
        </pc:sldMkLst>
        <pc:spChg chg="mod">
          <ac:chgData name="Angel García Lupiañez" userId="a32b7bcea6c5172f" providerId="LiveId" clId="{D9C56EDC-8553-4F0D-B6C8-B55424BEA17E}" dt="2021-04-05T23:55:27.547" v="829" actId="14100"/>
          <ac:spMkLst>
            <pc:docMk/>
            <pc:sldMk cId="3591625902" sldId="371"/>
            <ac:spMk id="4" creationId="{4CAD05FA-161F-48C3-AF4B-A14C04F7046F}"/>
          </ac:spMkLst>
        </pc:spChg>
        <pc:graphicFrameChg chg="add del mod">
          <ac:chgData name="Angel García Lupiañez" userId="a32b7bcea6c5172f" providerId="LiveId" clId="{D9C56EDC-8553-4F0D-B6C8-B55424BEA17E}" dt="2021-04-05T23:54:57.498" v="807" actId="478"/>
          <ac:graphicFrameMkLst>
            <pc:docMk/>
            <pc:sldMk cId="3591625902" sldId="371"/>
            <ac:graphicFrameMk id="2" creationId="{3AD67F64-E7C7-4395-8E70-D4D8395320F1}"/>
          </ac:graphicFrameMkLst>
        </pc:graphicFrameChg>
        <pc:picChg chg="add mod">
          <ac:chgData name="Angel García Lupiañez" userId="a32b7bcea6c5172f" providerId="LiveId" clId="{D9C56EDC-8553-4F0D-B6C8-B55424BEA17E}" dt="2021-04-05T23:55:33.840" v="830" actId="1440"/>
          <ac:picMkLst>
            <pc:docMk/>
            <pc:sldMk cId="3591625902" sldId="371"/>
            <ac:picMk id="5" creationId="{E48BD114-7EF1-49CD-8C31-FD098A45B5A7}"/>
          </ac:picMkLst>
        </pc:picChg>
      </pc:sldChg>
      <pc:sldChg chg="addSp delSp modSp add mod modAnim">
        <pc:chgData name="Angel García Lupiañez" userId="a32b7bcea6c5172f" providerId="LiveId" clId="{D9C56EDC-8553-4F0D-B6C8-B55424BEA17E}" dt="2021-04-05T23:58:14.255" v="864"/>
        <pc:sldMkLst>
          <pc:docMk/>
          <pc:sldMk cId="782013328" sldId="372"/>
        </pc:sldMkLst>
        <pc:spChg chg="add del">
          <ac:chgData name="Angel García Lupiañez" userId="a32b7bcea6c5172f" providerId="LiveId" clId="{D9C56EDC-8553-4F0D-B6C8-B55424BEA17E}" dt="2021-04-05T23:56:54.371" v="852"/>
          <ac:spMkLst>
            <pc:docMk/>
            <pc:sldMk cId="782013328" sldId="372"/>
            <ac:spMk id="2" creationId="{A5BB93F2-06CC-438F-9BAB-B0B24D7CFF5F}"/>
          </ac:spMkLst>
        </pc:spChg>
        <pc:spChg chg="mod">
          <ac:chgData name="Angel García Lupiañez" userId="a32b7bcea6c5172f" providerId="LiveId" clId="{D9C56EDC-8553-4F0D-B6C8-B55424BEA17E}" dt="2021-04-05T23:57:54.691" v="861" actId="14861"/>
          <ac:spMkLst>
            <pc:docMk/>
            <pc:sldMk cId="782013328" sldId="372"/>
            <ac:spMk id="4" creationId="{4CAD05FA-161F-48C3-AF4B-A14C04F7046F}"/>
          </ac:spMkLst>
        </pc:spChg>
        <pc:spChg chg="add mod">
          <ac:chgData name="Angel García Lupiañez" userId="a32b7bcea6c5172f" providerId="LiveId" clId="{D9C56EDC-8553-4F0D-B6C8-B55424BEA17E}" dt="2021-04-05T23:57:15.883" v="854" actId="1076"/>
          <ac:spMkLst>
            <pc:docMk/>
            <pc:sldMk cId="782013328" sldId="372"/>
            <ac:spMk id="5" creationId="{5459B8F7-D227-48E4-9374-4FEAEFCFB1CE}"/>
          </ac:spMkLst>
        </pc:spChg>
        <pc:spChg chg="add mod">
          <ac:chgData name="Angel García Lupiañez" userId="a32b7bcea6c5172f" providerId="LiveId" clId="{D9C56EDC-8553-4F0D-B6C8-B55424BEA17E}" dt="2021-04-05T23:57:43.154" v="860" actId="1076"/>
          <ac:spMkLst>
            <pc:docMk/>
            <pc:sldMk cId="782013328" sldId="372"/>
            <ac:spMk id="7" creationId="{D7A880F6-6DAB-4C37-B210-E9C7390506E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0772EE-67A5-42A4-8C2D-64DC53E5B506}"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s-ES"/>
        </a:p>
      </dgm:t>
    </dgm:pt>
    <dgm:pt modelId="{F592F3F8-763F-480B-A989-DD52FF6DF921}">
      <dgm:prSet phldrT="[Texto]"/>
      <dgm:spPr/>
      <dgm:t>
        <a:bodyPr/>
        <a:lstStyle/>
        <a:p>
          <a:r>
            <a:rPr lang="es-ES" dirty="0"/>
            <a:t>CONCESIONARIO</a:t>
          </a:r>
        </a:p>
      </dgm:t>
    </dgm:pt>
    <dgm:pt modelId="{E78423B6-2495-4344-B1F5-3D6FCD846739}" type="parTrans" cxnId="{83E73326-1955-4DF0-97E3-F33EF160A37F}">
      <dgm:prSet/>
      <dgm:spPr/>
      <dgm:t>
        <a:bodyPr/>
        <a:lstStyle/>
        <a:p>
          <a:endParaRPr lang="es-ES"/>
        </a:p>
      </dgm:t>
    </dgm:pt>
    <dgm:pt modelId="{6D68053E-6035-4A86-B796-F8137C42AD3A}" type="sibTrans" cxnId="{83E73326-1955-4DF0-97E3-F33EF160A37F}">
      <dgm:prSet/>
      <dgm:spPr/>
      <dgm:t>
        <a:bodyPr/>
        <a:lstStyle/>
        <a:p>
          <a:endParaRPr lang="es-ES"/>
        </a:p>
      </dgm:t>
    </dgm:pt>
    <dgm:pt modelId="{B77FEBA8-327A-4358-88A4-F0EF94E6EE43}">
      <dgm:prSet phldrT="[Texto]"/>
      <dgm:spPr/>
      <dgm:t>
        <a:bodyPr/>
        <a:lstStyle/>
        <a:p>
          <a:r>
            <a:rPr lang="es-ES" dirty="0"/>
            <a:t>TALLER</a:t>
          </a:r>
        </a:p>
      </dgm:t>
    </dgm:pt>
    <dgm:pt modelId="{4790AB6F-7084-4D14-B5DB-AC575037BF32}" type="parTrans" cxnId="{780AA472-023D-4148-BC96-DF953B47C672}">
      <dgm:prSet/>
      <dgm:spPr/>
      <dgm:t>
        <a:bodyPr/>
        <a:lstStyle/>
        <a:p>
          <a:endParaRPr lang="es-ES"/>
        </a:p>
      </dgm:t>
    </dgm:pt>
    <dgm:pt modelId="{9CA15E8D-38CA-4E7B-B37C-DDA43D8645A7}" type="sibTrans" cxnId="{780AA472-023D-4148-BC96-DF953B47C672}">
      <dgm:prSet/>
      <dgm:spPr/>
      <dgm:t>
        <a:bodyPr/>
        <a:lstStyle/>
        <a:p>
          <a:endParaRPr lang="es-ES"/>
        </a:p>
      </dgm:t>
    </dgm:pt>
    <dgm:pt modelId="{9364AFF2-A090-4BD0-89AB-59CADA398D5C}">
      <dgm:prSet phldrT="[Texto]"/>
      <dgm:spPr/>
      <dgm:t>
        <a:bodyPr/>
        <a:lstStyle/>
        <a:p>
          <a:r>
            <a:rPr lang="es-ES" dirty="0"/>
            <a:t>COCHES</a:t>
          </a:r>
        </a:p>
      </dgm:t>
    </dgm:pt>
    <dgm:pt modelId="{5EB43160-1C8F-4942-9952-04CF3B770B99}" type="parTrans" cxnId="{E4D9B74A-FFBF-4DDF-B38E-64BE0EBC390A}">
      <dgm:prSet/>
      <dgm:spPr/>
      <dgm:t>
        <a:bodyPr/>
        <a:lstStyle/>
        <a:p>
          <a:endParaRPr lang="es-ES"/>
        </a:p>
      </dgm:t>
    </dgm:pt>
    <dgm:pt modelId="{63704B3D-5EF6-4AFF-94A2-D4024958056A}" type="sibTrans" cxnId="{E4D9B74A-FFBF-4DDF-B38E-64BE0EBC390A}">
      <dgm:prSet/>
      <dgm:spPr/>
      <dgm:t>
        <a:bodyPr/>
        <a:lstStyle/>
        <a:p>
          <a:endParaRPr lang="es-ES"/>
        </a:p>
      </dgm:t>
    </dgm:pt>
    <dgm:pt modelId="{652D9978-EBF6-4DE0-B7E3-9FB302FC8DCE}">
      <dgm:prSet phldrT="[Texto]"/>
      <dgm:spPr/>
      <dgm:t>
        <a:bodyPr/>
        <a:lstStyle/>
        <a:p>
          <a:r>
            <a:rPr lang="es-ES" dirty="0"/>
            <a:t>MOTOS</a:t>
          </a:r>
        </a:p>
      </dgm:t>
    </dgm:pt>
    <dgm:pt modelId="{CF61E81B-5375-4908-B80D-3B6B1BAA23DF}" type="parTrans" cxnId="{C74D269D-EA2B-4E60-8428-47DE3D9A73C5}">
      <dgm:prSet/>
      <dgm:spPr/>
      <dgm:t>
        <a:bodyPr/>
        <a:lstStyle/>
        <a:p>
          <a:endParaRPr lang="es-ES"/>
        </a:p>
      </dgm:t>
    </dgm:pt>
    <dgm:pt modelId="{F50545F2-3DD9-4701-AE1C-B64458422FDE}" type="sibTrans" cxnId="{C74D269D-EA2B-4E60-8428-47DE3D9A73C5}">
      <dgm:prSet/>
      <dgm:spPr/>
      <dgm:t>
        <a:bodyPr/>
        <a:lstStyle/>
        <a:p>
          <a:endParaRPr lang="es-ES"/>
        </a:p>
      </dgm:t>
    </dgm:pt>
    <dgm:pt modelId="{652CBE35-27E6-44B0-B5D2-7A6C578CB0D7}">
      <dgm:prSet phldrT="[Texto]"/>
      <dgm:spPr/>
      <dgm:t>
        <a:bodyPr/>
        <a:lstStyle/>
        <a:p>
          <a:r>
            <a:rPr lang="es-ES" dirty="0"/>
            <a:t>VENTA</a:t>
          </a:r>
        </a:p>
      </dgm:t>
    </dgm:pt>
    <dgm:pt modelId="{28929758-94D0-47AC-8DEA-CF03EA013B81}" type="parTrans" cxnId="{200A242B-D82F-4B6A-843A-1486553EFE23}">
      <dgm:prSet/>
      <dgm:spPr/>
      <dgm:t>
        <a:bodyPr/>
        <a:lstStyle/>
        <a:p>
          <a:endParaRPr lang="es-ES"/>
        </a:p>
      </dgm:t>
    </dgm:pt>
    <dgm:pt modelId="{4B363DBC-62E1-499F-A088-B1F4EE8745B2}" type="sibTrans" cxnId="{200A242B-D82F-4B6A-843A-1486553EFE23}">
      <dgm:prSet/>
      <dgm:spPr/>
      <dgm:t>
        <a:bodyPr/>
        <a:lstStyle/>
        <a:p>
          <a:endParaRPr lang="es-ES"/>
        </a:p>
      </dgm:t>
    </dgm:pt>
    <dgm:pt modelId="{7F5DD88A-F0CE-4F97-8C0A-5498B5E26ADD}">
      <dgm:prSet phldrT="[Texto]"/>
      <dgm:spPr/>
      <dgm:t>
        <a:bodyPr/>
        <a:lstStyle/>
        <a:p>
          <a:r>
            <a:rPr lang="es-ES" dirty="0"/>
            <a:t>VEHÍCULOS NUEVOS</a:t>
          </a:r>
        </a:p>
      </dgm:t>
    </dgm:pt>
    <dgm:pt modelId="{BAA17790-41D9-41B1-8138-D6A3C69F7B24}" type="parTrans" cxnId="{3183DD9C-744C-4021-AD74-CDBE5804E0FB}">
      <dgm:prSet/>
      <dgm:spPr/>
      <dgm:t>
        <a:bodyPr/>
        <a:lstStyle/>
        <a:p>
          <a:endParaRPr lang="es-ES"/>
        </a:p>
      </dgm:t>
    </dgm:pt>
    <dgm:pt modelId="{4502C99F-27F1-43F9-AEE1-242E3085FBC2}" type="sibTrans" cxnId="{3183DD9C-744C-4021-AD74-CDBE5804E0FB}">
      <dgm:prSet/>
      <dgm:spPr/>
      <dgm:t>
        <a:bodyPr/>
        <a:lstStyle/>
        <a:p>
          <a:endParaRPr lang="es-ES"/>
        </a:p>
      </dgm:t>
    </dgm:pt>
    <dgm:pt modelId="{9D88DF89-0E19-4142-A988-C8153C5392A3}">
      <dgm:prSet phldrT="[Texto]"/>
      <dgm:spPr/>
      <dgm:t>
        <a:bodyPr/>
        <a:lstStyle/>
        <a:p>
          <a:r>
            <a:rPr lang="es-ES" dirty="0"/>
            <a:t>ADMINISTRACIÓN</a:t>
          </a:r>
        </a:p>
      </dgm:t>
    </dgm:pt>
    <dgm:pt modelId="{D03BB433-7D4D-4104-9AD4-1C967EB00B31}" type="parTrans" cxnId="{B9C045A7-34C3-4009-83E7-A578220C2869}">
      <dgm:prSet/>
      <dgm:spPr/>
      <dgm:t>
        <a:bodyPr/>
        <a:lstStyle/>
        <a:p>
          <a:endParaRPr lang="es-ES"/>
        </a:p>
      </dgm:t>
    </dgm:pt>
    <dgm:pt modelId="{7461DC50-50CF-4232-B0ED-4C6ECCA2EFB0}" type="sibTrans" cxnId="{B9C045A7-34C3-4009-83E7-A578220C2869}">
      <dgm:prSet/>
      <dgm:spPr/>
      <dgm:t>
        <a:bodyPr/>
        <a:lstStyle/>
        <a:p>
          <a:endParaRPr lang="es-ES"/>
        </a:p>
      </dgm:t>
    </dgm:pt>
    <dgm:pt modelId="{7C2A5A6C-59D7-4691-AF72-4A2CE6B0CFED}">
      <dgm:prSet/>
      <dgm:spPr/>
      <dgm:t>
        <a:bodyPr/>
        <a:lstStyle/>
        <a:p>
          <a:r>
            <a:rPr lang="es-ES" dirty="0"/>
            <a:t>NOMINAS</a:t>
          </a:r>
        </a:p>
      </dgm:t>
    </dgm:pt>
    <dgm:pt modelId="{7276B44C-6E48-41AB-B369-38B4498DB8AC}" type="parTrans" cxnId="{4221DAA1-FB28-4C63-B98D-25F38C10B0E4}">
      <dgm:prSet/>
      <dgm:spPr/>
      <dgm:t>
        <a:bodyPr/>
        <a:lstStyle/>
        <a:p>
          <a:endParaRPr lang="es-ES"/>
        </a:p>
      </dgm:t>
    </dgm:pt>
    <dgm:pt modelId="{BEC2379B-A9A1-494F-8B66-BA9CF02C0366}" type="sibTrans" cxnId="{4221DAA1-FB28-4C63-B98D-25F38C10B0E4}">
      <dgm:prSet/>
      <dgm:spPr/>
      <dgm:t>
        <a:bodyPr/>
        <a:lstStyle/>
        <a:p>
          <a:endParaRPr lang="es-ES"/>
        </a:p>
      </dgm:t>
    </dgm:pt>
    <dgm:pt modelId="{0B723AC7-531B-4B9C-B409-26740B284B01}">
      <dgm:prSet phldrT="[Texto]"/>
      <dgm:spPr/>
      <dgm:t>
        <a:bodyPr/>
        <a:lstStyle/>
        <a:p>
          <a:r>
            <a:rPr lang="es-ES" dirty="0"/>
            <a:t>CAMIONES</a:t>
          </a:r>
        </a:p>
      </dgm:t>
    </dgm:pt>
    <dgm:pt modelId="{4E3C982F-9C43-4DAB-9A66-401A5CF28656}" type="parTrans" cxnId="{6C207A5D-5C51-43A4-8DED-B749C96D87BA}">
      <dgm:prSet/>
      <dgm:spPr/>
      <dgm:t>
        <a:bodyPr/>
        <a:lstStyle/>
        <a:p>
          <a:endParaRPr lang="es-ES"/>
        </a:p>
      </dgm:t>
    </dgm:pt>
    <dgm:pt modelId="{3291648D-B323-4783-995E-35C0CE7E474E}" type="sibTrans" cxnId="{6C207A5D-5C51-43A4-8DED-B749C96D87BA}">
      <dgm:prSet/>
      <dgm:spPr/>
      <dgm:t>
        <a:bodyPr/>
        <a:lstStyle/>
        <a:p>
          <a:endParaRPr lang="es-ES"/>
        </a:p>
      </dgm:t>
    </dgm:pt>
    <dgm:pt modelId="{1FFBDDBC-C70D-42E9-8C00-0F227AB04C3A}">
      <dgm:prSet phldrT="[Texto]"/>
      <dgm:spPr/>
      <dgm:t>
        <a:bodyPr/>
        <a:lstStyle/>
        <a:p>
          <a:r>
            <a:rPr lang="es-ES" dirty="0"/>
            <a:t>VEHÍCULOS OCASIÓN</a:t>
          </a:r>
        </a:p>
      </dgm:t>
    </dgm:pt>
    <dgm:pt modelId="{4DEEA26A-0F41-4A38-BB3A-F1DAD97A9B9C}" type="parTrans" cxnId="{2D1F3CEE-DEB5-4530-BB00-B53B5420E446}">
      <dgm:prSet/>
      <dgm:spPr/>
      <dgm:t>
        <a:bodyPr/>
        <a:lstStyle/>
        <a:p>
          <a:endParaRPr lang="es-ES"/>
        </a:p>
      </dgm:t>
    </dgm:pt>
    <dgm:pt modelId="{76CF6CB5-D787-4C1F-910F-5DF42D5C8C72}" type="sibTrans" cxnId="{2D1F3CEE-DEB5-4530-BB00-B53B5420E446}">
      <dgm:prSet/>
      <dgm:spPr/>
      <dgm:t>
        <a:bodyPr/>
        <a:lstStyle/>
        <a:p>
          <a:endParaRPr lang="es-ES"/>
        </a:p>
      </dgm:t>
    </dgm:pt>
    <dgm:pt modelId="{1CE231F1-A53A-40BB-A8FA-5318A4E034CA}">
      <dgm:prSet/>
      <dgm:spPr/>
      <dgm:t>
        <a:bodyPr/>
        <a:lstStyle/>
        <a:p>
          <a:r>
            <a:rPr lang="es-ES" dirty="0"/>
            <a:t>COMERCIAL</a:t>
          </a:r>
        </a:p>
      </dgm:t>
    </dgm:pt>
    <dgm:pt modelId="{58A09107-F4B8-4000-8A11-21F95A1C497C}" type="parTrans" cxnId="{3DAEEDAB-1E67-44FC-9D5B-EF423F48A9C8}">
      <dgm:prSet/>
      <dgm:spPr/>
      <dgm:t>
        <a:bodyPr/>
        <a:lstStyle/>
        <a:p>
          <a:endParaRPr lang="es-ES"/>
        </a:p>
      </dgm:t>
    </dgm:pt>
    <dgm:pt modelId="{7F4FB752-EBE8-45CA-883D-5C6658A46571}" type="sibTrans" cxnId="{3DAEEDAB-1E67-44FC-9D5B-EF423F48A9C8}">
      <dgm:prSet/>
      <dgm:spPr/>
      <dgm:t>
        <a:bodyPr/>
        <a:lstStyle/>
        <a:p>
          <a:endParaRPr lang="es-ES"/>
        </a:p>
      </dgm:t>
    </dgm:pt>
    <dgm:pt modelId="{93D3A611-27F8-4E14-A4F7-4DB98B7F02A0}">
      <dgm:prSet/>
      <dgm:spPr/>
      <dgm:t>
        <a:bodyPr/>
        <a:lstStyle/>
        <a:p>
          <a:r>
            <a:rPr lang="es-ES" dirty="0"/>
            <a:t>PAGOS/COBROS</a:t>
          </a:r>
        </a:p>
      </dgm:t>
    </dgm:pt>
    <dgm:pt modelId="{D26BF30C-2A18-4195-9849-3734123786C7}" type="parTrans" cxnId="{4A3A4BCD-76D7-4A57-A859-072086558A72}">
      <dgm:prSet/>
      <dgm:spPr/>
      <dgm:t>
        <a:bodyPr/>
        <a:lstStyle/>
        <a:p>
          <a:endParaRPr lang="es-ES"/>
        </a:p>
      </dgm:t>
    </dgm:pt>
    <dgm:pt modelId="{2A1CE77F-C461-49F6-A97A-67E7701600B4}" type="sibTrans" cxnId="{4A3A4BCD-76D7-4A57-A859-072086558A72}">
      <dgm:prSet/>
      <dgm:spPr/>
      <dgm:t>
        <a:bodyPr/>
        <a:lstStyle/>
        <a:p>
          <a:endParaRPr lang="es-ES"/>
        </a:p>
      </dgm:t>
    </dgm:pt>
    <dgm:pt modelId="{7B0255B4-CC8A-417F-982B-D84A339B57D5}" type="pres">
      <dgm:prSet presAssocID="{4F0772EE-67A5-42A4-8C2D-64DC53E5B506}" presName="hierChild1" presStyleCnt="0">
        <dgm:presLayoutVars>
          <dgm:chPref val="1"/>
          <dgm:dir/>
          <dgm:animOne val="branch"/>
          <dgm:animLvl val="lvl"/>
          <dgm:resizeHandles/>
        </dgm:presLayoutVars>
      </dgm:prSet>
      <dgm:spPr/>
    </dgm:pt>
    <dgm:pt modelId="{084AB0A3-983E-497F-9B34-FC339A65A244}" type="pres">
      <dgm:prSet presAssocID="{F592F3F8-763F-480B-A989-DD52FF6DF921}" presName="hierRoot1" presStyleCnt="0"/>
      <dgm:spPr/>
    </dgm:pt>
    <dgm:pt modelId="{7D66F572-579A-4FE1-A48D-C4BE210C6F9E}" type="pres">
      <dgm:prSet presAssocID="{F592F3F8-763F-480B-A989-DD52FF6DF921}" presName="composite" presStyleCnt="0"/>
      <dgm:spPr/>
    </dgm:pt>
    <dgm:pt modelId="{1E631050-9F35-44EC-B04A-A3212DEC6393}" type="pres">
      <dgm:prSet presAssocID="{F592F3F8-763F-480B-A989-DD52FF6DF921}" presName="background" presStyleLbl="node0" presStyleIdx="0" presStyleCnt="1"/>
      <dgm:spPr/>
    </dgm:pt>
    <dgm:pt modelId="{5FB1136B-0D09-4241-9680-E67694315584}" type="pres">
      <dgm:prSet presAssocID="{F592F3F8-763F-480B-A989-DD52FF6DF921}" presName="text" presStyleLbl="fgAcc0" presStyleIdx="0" presStyleCnt="1">
        <dgm:presLayoutVars>
          <dgm:chPref val="3"/>
        </dgm:presLayoutVars>
      </dgm:prSet>
      <dgm:spPr/>
    </dgm:pt>
    <dgm:pt modelId="{D37D004C-52BF-4939-88A4-8AD3E8FFBE1B}" type="pres">
      <dgm:prSet presAssocID="{F592F3F8-763F-480B-A989-DD52FF6DF921}" presName="hierChild2" presStyleCnt="0"/>
      <dgm:spPr/>
    </dgm:pt>
    <dgm:pt modelId="{76755F43-D841-4CB2-B861-F31D22557DF7}" type="pres">
      <dgm:prSet presAssocID="{4790AB6F-7084-4D14-B5DB-AC575037BF32}" presName="Name10" presStyleLbl="parChTrans1D2" presStyleIdx="0" presStyleCnt="3"/>
      <dgm:spPr/>
    </dgm:pt>
    <dgm:pt modelId="{F2908681-3628-4B74-84E1-920AAD36F44C}" type="pres">
      <dgm:prSet presAssocID="{B77FEBA8-327A-4358-88A4-F0EF94E6EE43}" presName="hierRoot2" presStyleCnt="0"/>
      <dgm:spPr/>
    </dgm:pt>
    <dgm:pt modelId="{E4BC417C-6E8E-4D3B-8400-1507D73B55DB}" type="pres">
      <dgm:prSet presAssocID="{B77FEBA8-327A-4358-88A4-F0EF94E6EE43}" presName="composite2" presStyleCnt="0"/>
      <dgm:spPr/>
    </dgm:pt>
    <dgm:pt modelId="{A9431805-E690-4008-B093-59EBD7A413EE}" type="pres">
      <dgm:prSet presAssocID="{B77FEBA8-327A-4358-88A4-F0EF94E6EE43}" presName="background2" presStyleLbl="node2" presStyleIdx="0" presStyleCnt="3"/>
      <dgm:spPr/>
    </dgm:pt>
    <dgm:pt modelId="{143D65F4-19BB-4AE9-B074-27CA9CF00C76}" type="pres">
      <dgm:prSet presAssocID="{B77FEBA8-327A-4358-88A4-F0EF94E6EE43}" presName="text2" presStyleLbl="fgAcc2" presStyleIdx="0" presStyleCnt="3">
        <dgm:presLayoutVars>
          <dgm:chPref val="3"/>
        </dgm:presLayoutVars>
      </dgm:prSet>
      <dgm:spPr/>
    </dgm:pt>
    <dgm:pt modelId="{EFE50FFE-5951-46AE-805B-5EA068E7D886}" type="pres">
      <dgm:prSet presAssocID="{B77FEBA8-327A-4358-88A4-F0EF94E6EE43}" presName="hierChild3" presStyleCnt="0"/>
      <dgm:spPr/>
    </dgm:pt>
    <dgm:pt modelId="{FC04D01A-6ADC-415C-87E6-1501BE36EA25}" type="pres">
      <dgm:prSet presAssocID="{5EB43160-1C8F-4942-9952-04CF3B770B99}" presName="Name17" presStyleLbl="parChTrans1D3" presStyleIdx="0" presStyleCnt="8"/>
      <dgm:spPr/>
    </dgm:pt>
    <dgm:pt modelId="{9B9959D7-921D-4026-B2DC-3E8E7D3C27E6}" type="pres">
      <dgm:prSet presAssocID="{9364AFF2-A090-4BD0-89AB-59CADA398D5C}" presName="hierRoot3" presStyleCnt="0"/>
      <dgm:spPr/>
    </dgm:pt>
    <dgm:pt modelId="{F83CFCC4-D1A6-4BBF-A50A-217ED9DCF990}" type="pres">
      <dgm:prSet presAssocID="{9364AFF2-A090-4BD0-89AB-59CADA398D5C}" presName="composite3" presStyleCnt="0"/>
      <dgm:spPr/>
    </dgm:pt>
    <dgm:pt modelId="{87F260C3-B345-47B0-AE74-2AD9274908BC}" type="pres">
      <dgm:prSet presAssocID="{9364AFF2-A090-4BD0-89AB-59CADA398D5C}" presName="background3" presStyleLbl="node3" presStyleIdx="0" presStyleCnt="8"/>
      <dgm:spPr/>
    </dgm:pt>
    <dgm:pt modelId="{88A75930-0839-42C5-A238-C3426A334A6E}" type="pres">
      <dgm:prSet presAssocID="{9364AFF2-A090-4BD0-89AB-59CADA398D5C}" presName="text3" presStyleLbl="fgAcc3" presStyleIdx="0" presStyleCnt="8">
        <dgm:presLayoutVars>
          <dgm:chPref val="3"/>
        </dgm:presLayoutVars>
      </dgm:prSet>
      <dgm:spPr/>
    </dgm:pt>
    <dgm:pt modelId="{8CF887A8-3D60-40EA-BBDA-58B98963C31D}" type="pres">
      <dgm:prSet presAssocID="{9364AFF2-A090-4BD0-89AB-59CADA398D5C}" presName="hierChild4" presStyleCnt="0"/>
      <dgm:spPr/>
    </dgm:pt>
    <dgm:pt modelId="{76EBBA21-9602-4EC1-A5D0-5DC0CB2EE90A}" type="pres">
      <dgm:prSet presAssocID="{4E3C982F-9C43-4DAB-9A66-401A5CF28656}" presName="Name17" presStyleLbl="parChTrans1D3" presStyleIdx="1" presStyleCnt="8"/>
      <dgm:spPr/>
    </dgm:pt>
    <dgm:pt modelId="{1037210D-EA15-4847-ABB3-0D6AA4BC53C7}" type="pres">
      <dgm:prSet presAssocID="{0B723AC7-531B-4B9C-B409-26740B284B01}" presName="hierRoot3" presStyleCnt="0"/>
      <dgm:spPr/>
    </dgm:pt>
    <dgm:pt modelId="{73C8B257-BAF8-437C-BFFF-BEB6EC379FBB}" type="pres">
      <dgm:prSet presAssocID="{0B723AC7-531B-4B9C-B409-26740B284B01}" presName="composite3" presStyleCnt="0"/>
      <dgm:spPr/>
    </dgm:pt>
    <dgm:pt modelId="{4BF46CBB-6DAB-4E18-B54B-C48B2A94B816}" type="pres">
      <dgm:prSet presAssocID="{0B723AC7-531B-4B9C-B409-26740B284B01}" presName="background3" presStyleLbl="node3" presStyleIdx="1" presStyleCnt="8"/>
      <dgm:spPr/>
    </dgm:pt>
    <dgm:pt modelId="{4AF4A7E1-FBF2-4A62-863E-447DE380E82A}" type="pres">
      <dgm:prSet presAssocID="{0B723AC7-531B-4B9C-B409-26740B284B01}" presName="text3" presStyleLbl="fgAcc3" presStyleIdx="1" presStyleCnt="8">
        <dgm:presLayoutVars>
          <dgm:chPref val="3"/>
        </dgm:presLayoutVars>
      </dgm:prSet>
      <dgm:spPr/>
    </dgm:pt>
    <dgm:pt modelId="{0CE81593-BC71-4AEC-B971-7244D652BF5F}" type="pres">
      <dgm:prSet presAssocID="{0B723AC7-531B-4B9C-B409-26740B284B01}" presName="hierChild4" presStyleCnt="0"/>
      <dgm:spPr/>
    </dgm:pt>
    <dgm:pt modelId="{56CF8610-3A59-404F-A591-705B3380E4CA}" type="pres">
      <dgm:prSet presAssocID="{CF61E81B-5375-4908-B80D-3B6B1BAA23DF}" presName="Name17" presStyleLbl="parChTrans1D3" presStyleIdx="2" presStyleCnt="8"/>
      <dgm:spPr/>
    </dgm:pt>
    <dgm:pt modelId="{55D05B2F-D300-4445-886F-8E351EB11E28}" type="pres">
      <dgm:prSet presAssocID="{652D9978-EBF6-4DE0-B7E3-9FB302FC8DCE}" presName="hierRoot3" presStyleCnt="0"/>
      <dgm:spPr/>
    </dgm:pt>
    <dgm:pt modelId="{5E3BED4F-892E-43D2-95A0-F5A408CD8A1F}" type="pres">
      <dgm:prSet presAssocID="{652D9978-EBF6-4DE0-B7E3-9FB302FC8DCE}" presName="composite3" presStyleCnt="0"/>
      <dgm:spPr/>
    </dgm:pt>
    <dgm:pt modelId="{DC8B3071-AF1C-4F96-AEC0-F3E8C8F2A5E7}" type="pres">
      <dgm:prSet presAssocID="{652D9978-EBF6-4DE0-B7E3-9FB302FC8DCE}" presName="background3" presStyleLbl="node3" presStyleIdx="2" presStyleCnt="8"/>
      <dgm:spPr/>
    </dgm:pt>
    <dgm:pt modelId="{F910F886-ED49-45C6-9C39-BCCDB02C6EC6}" type="pres">
      <dgm:prSet presAssocID="{652D9978-EBF6-4DE0-B7E3-9FB302FC8DCE}" presName="text3" presStyleLbl="fgAcc3" presStyleIdx="2" presStyleCnt="8">
        <dgm:presLayoutVars>
          <dgm:chPref val="3"/>
        </dgm:presLayoutVars>
      </dgm:prSet>
      <dgm:spPr/>
    </dgm:pt>
    <dgm:pt modelId="{58465533-AE95-4795-929F-12BD3078D5D0}" type="pres">
      <dgm:prSet presAssocID="{652D9978-EBF6-4DE0-B7E3-9FB302FC8DCE}" presName="hierChild4" presStyleCnt="0"/>
      <dgm:spPr/>
    </dgm:pt>
    <dgm:pt modelId="{A2DA5410-3778-4D7B-AF8A-7BE30B630332}" type="pres">
      <dgm:prSet presAssocID="{28929758-94D0-47AC-8DEA-CF03EA013B81}" presName="Name10" presStyleLbl="parChTrans1D2" presStyleIdx="1" presStyleCnt="3"/>
      <dgm:spPr/>
    </dgm:pt>
    <dgm:pt modelId="{5D20A1E2-C4CA-4A1B-BA56-9BABE72CD4DC}" type="pres">
      <dgm:prSet presAssocID="{652CBE35-27E6-44B0-B5D2-7A6C578CB0D7}" presName="hierRoot2" presStyleCnt="0"/>
      <dgm:spPr/>
    </dgm:pt>
    <dgm:pt modelId="{B510E995-6BC8-4B1A-A3E8-05C3AA920FEB}" type="pres">
      <dgm:prSet presAssocID="{652CBE35-27E6-44B0-B5D2-7A6C578CB0D7}" presName="composite2" presStyleCnt="0"/>
      <dgm:spPr/>
    </dgm:pt>
    <dgm:pt modelId="{0E8FDA06-929C-406A-A54A-C0C649C43F0E}" type="pres">
      <dgm:prSet presAssocID="{652CBE35-27E6-44B0-B5D2-7A6C578CB0D7}" presName="background2" presStyleLbl="node2" presStyleIdx="1" presStyleCnt="3"/>
      <dgm:spPr/>
    </dgm:pt>
    <dgm:pt modelId="{EB876C1C-5D47-473B-8FA1-36E70629FCE3}" type="pres">
      <dgm:prSet presAssocID="{652CBE35-27E6-44B0-B5D2-7A6C578CB0D7}" presName="text2" presStyleLbl="fgAcc2" presStyleIdx="1" presStyleCnt="3">
        <dgm:presLayoutVars>
          <dgm:chPref val="3"/>
        </dgm:presLayoutVars>
      </dgm:prSet>
      <dgm:spPr/>
    </dgm:pt>
    <dgm:pt modelId="{BF0F2D5B-EB30-4369-A23D-7D7C698FED5A}" type="pres">
      <dgm:prSet presAssocID="{652CBE35-27E6-44B0-B5D2-7A6C578CB0D7}" presName="hierChild3" presStyleCnt="0"/>
      <dgm:spPr/>
    </dgm:pt>
    <dgm:pt modelId="{C5263771-D78C-4DF5-AEF4-046D4B4734F1}" type="pres">
      <dgm:prSet presAssocID="{BAA17790-41D9-41B1-8138-D6A3C69F7B24}" presName="Name17" presStyleLbl="parChTrans1D3" presStyleIdx="3" presStyleCnt="8"/>
      <dgm:spPr/>
    </dgm:pt>
    <dgm:pt modelId="{27F51495-D782-4EEC-B8E3-B2824607FAD8}" type="pres">
      <dgm:prSet presAssocID="{7F5DD88A-F0CE-4F97-8C0A-5498B5E26ADD}" presName="hierRoot3" presStyleCnt="0"/>
      <dgm:spPr/>
    </dgm:pt>
    <dgm:pt modelId="{40B7A67F-7D30-47B8-BC5F-5FB1265406A9}" type="pres">
      <dgm:prSet presAssocID="{7F5DD88A-F0CE-4F97-8C0A-5498B5E26ADD}" presName="composite3" presStyleCnt="0"/>
      <dgm:spPr/>
    </dgm:pt>
    <dgm:pt modelId="{C0A0FC52-E527-4F08-BAD4-38E4EED6B3DE}" type="pres">
      <dgm:prSet presAssocID="{7F5DD88A-F0CE-4F97-8C0A-5498B5E26ADD}" presName="background3" presStyleLbl="node3" presStyleIdx="3" presStyleCnt="8"/>
      <dgm:spPr/>
    </dgm:pt>
    <dgm:pt modelId="{69D408B0-3D73-43DC-AD47-A979CAB37454}" type="pres">
      <dgm:prSet presAssocID="{7F5DD88A-F0CE-4F97-8C0A-5498B5E26ADD}" presName="text3" presStyleLbl="fgAcc3" presStyleIdx="3" presStyleCnt="8">
        <dgm:presLayoutVars>
          <dgm:chPref val="3"/>
        </dgm:presLayoutVars>
      </dgm:prSet>
      <dgm:spPr/>
    </dgm:pt>
    <dgm:pt modelId="{9B42DAF7-ABF2-46D2-9A68-A2C1EE048DAF}" type="pres">
      <dgm:prSet presAssocID="{7F5DD88A-F0CE-4F97-8C0A-5498B5E26ADD}" presName="hierChild4" presStyleCnt="0"/>
      <dgm:spPr/>
    </dgm:pt>
    <dgm:pt modelId="{3EA9CFA7-1E93-46DD-A0BC-D30871487D94}" type="pres">
      <dgm:prSet presAssocID="{4DEEA26A-0F41-4A38-BB3A-F1DAD97A9B9C}" presName="Name17" presStyleLbl="parChTrans1D3" presStyleIdx="4" presStyleCnt="8"/>
      <dgm:spPr/>
    </dgm:pt>
    <dgm:pt modelId="{2B89DFD5-595A-4443-9ECD-D95F2756D958}" type="pres">
      <dgm:prSet presAssocID="{1FFBDDBC-C70D-42E9-8C00-0F227AB04C3A}" presName="hierRoot3" presStyleCnt="0"/>
      <dgm:spPr/>
    </dgm:pt>
    <dgm:pt modelId="{38945E26-40C9-4A88-BA2E-C2BD2E078C45}" type="pres">
      <dgm:prSet presAssocID="{1FFBDDBC-C70D-42E9-8C00-0F227AB04C3A}" presName="composite3" presStyleCnt="0"/>
      <dgm:spPr/>
    </dgm:pt>
    <dgm:pt modelId="{E8E6C853-EDEE-47E9-B92F-4318F352D48B}" type="pres">
      <dgm:prSet presAssocID="{1FFBDDBC-C70D-42E9-8C00-0F227AB04C3A}" presName="background3" presStyleLbl="node3" presStyleIdx="4" presStyleCnt="8"/>
      <dgm:spPr/>
    </dgm:pt>
    <dgm:pt modelId="{6CCF17C8-5F38-4E70-B92F-5E2C8E9362D4}" type="pres">
      <dgm:prSet presAssocID="{1FFBDDBC-C70D-42E9-8C00-0F227AB04C3A}" presName="text3" presStyleLbl="fgAcc3" presStyleIdx="4" presStyleCnt="8">
        <dgm:presLayoutVars>
          <dgm:chPref val="3"/>
        </dgm:presLayoutVars>
      </dgm:prSet>
      <dgm:spPr/>
    </dgm:pt>
    <dgm:pt modelId="{C4DE9C55-31FE-4CA3-BF1F-B9BAFC128833}" type="pres">
      <dgm:prSet presAssocID="{1FFBDDBC-C70D-42E9-8C00-0F227AB04C3A}" presName="hierChild4" presStyleCnt="0"/>
      <dgm:spPr/>
    </dgm:pt>
    <dgm:pt modelId="{713E3111-2CEE-4C8C-9A97-AA55D93B4BBC}" type="pres">
      <dgm:prSet presAssocID="{D03BB433-7D4D-4104-9AD4-1C967EB00B31}" presName="Name10" presStyleLbl="parChTrans1D2" presStyleIdx="2" presStyleCnt="3"/>
      <dgm:spPr/>
    </dgm:pt>
    <dgm:pt modelId="{92DC8381-2F56-45D7-AA4D-61B0A16D3C97}" type="pres">
      <dgm:prSet presAssocID="{9D88DF89-0E19-4142-A988-C8153C5392A3}" presName="hierRoot2" presStyleCnt="0"/>
      <dgm:spPr/>
    </dgm:pt>
    <dgm:pt modelId="{31203572-1CFD-4734-B0A6-55B9EF6C5BA7}" type="pres">
      <dgm:prSet presAssocID="{9D88DF89-0E19-4142-A988-C8153C5392A3}" presName="composite2" presStyleCnt="0"/>
      <dgm:spPr/>
    </dgm:pt>
    <dgm:pt modelId="{5E0AB3C8-AE88-4DDB-84B9-CD6CA8E81711}" type="pres">
      <dgm:prSet presAssocID="{9D88DF89-0E19-4142-A988-C8153C5392A3}" presName="background2" presStyleLbl="node2" presStyleIdx="2" presStyleCnt="3"/>
      <dgm:spPr/>
    </dgm:pt>
    <dgm:pt modelId="{92E9EB3A-0885-45EC-A01A-801A4D2A9044}" type="pres">
      <dgm:prSet presAssocID="{9D88DF89-0E19-4142-A988-C8153C5392A3}" presName="text2" presStyleLbl="fgAcc2" presStyleIdx="2" presStyleCnt="3">
        <dgm:presLayoutVars>
          <dgm:chPref val="3"/>
        </dgm:presLayoutVars>
      </dgm:prSet>
      <dgm:spPr/>
    </dgm:pt>
    <dgm:pt modelId="{37183590-8928-4C07-83D7-45C41135A224}" type="pres">
      <dgm:prSet presAssocID="{9D88DF89-0E19-4142-A988-C8153C5392A3}" presName="hierChild3" presStyleCnt="0"/>
      <dgm:spPr/>
    </dgm:pt>
    <dgm:pt modelId="{08F33233-7357-4270-8F6A-4E344C2B5083}" type="pres">
      <dgm:prSet presAssocID="{7276B44C-6E48-41AB-B369-38B4498DB8AC}" presName="Name17" presStyleLbl="parChTrans1D3" presStyleIdx="5" presStyleCnt="8"/>
      <dgm:spPr/>
    </dgm:pt>
    <dgm:pt modelId="{5E7AF4EB-173D-47BF-B93D-19DFF88A4565}" type="pres">
      <dgm:prSet presAssocID="{7C2A5A6C-59D7-4691-AF72-4A2CE6B0CFED}" presName="hierRoot3" presStyleCnt="0"/>
      <dgm:spPr/>
    </dgm:pt>
    <dgm:pt modelId="{D60CA89E-3694-44FE-B18A-E896C145FA07}" type="pres">
      <dgm:prSet presAssocID="{7C2A5A6C-59D7-4691-AF72-4A2CE6B0CFED}" presName="composite3" presStyleCnt="0"/>
      <dgm:spPr/>
    </dgm:pt>
    <dgm:pt modelId="{8A205514-042A-4F0E-95DD-6664A6FD7FAE}" type="pres">
      <dgm:prSet presAssocID="{7C2A5A6C-59D7-4691-AF72-4A2CE6B0CFED}" presName="background3" presStyleLbl="node3" presStyleIdx="5" presStyleCnt="8"/>
      <dgm:spPr/>
    </dgm:pt>
    <dgm:pt modelId="{A5C44A0E-B8DE-49A3-9E17-46E5406BD7C9}" type="pres">
      <dgm:prSet presAssocID="{7C2A5A6C-59D7-4691-AF72-4A2CE6B0CFED}" presName="text3" presStyleLbl="fgAcc3" presStyleIdx="5" presStyleCnt="8">
        <dgm:presLayoutVars>
          <dgm:chPref val="3"/>
        </dgm:presLayoutVars>
      </dgm:prSet>
      <dgm:spPr/>
    </dgm:pt>
    <dgm:pt modelId="{F262ECCE-4C52-48BA-AD73-88CE65230451}" type="pres">
      <dgm:prSet presAssocID="{7C2A5A6C-59D7-4691-AF72-4A2CE6B0CFED}" presName="hierChild4" presStyleCnt="0"/>
      <dgm:spPr/>
    </dgm:pt>
    <dgm:pt modelId="{445161FB-4AB3-4F98-9B8C-DD3D37D64AAD}" type="pres">
      <dgm:prSet presAssocID="{58A09107-F4B8-4000-8A11-21F95A1C497C}" presName="Name17" presStyleLbl="parChTrans1D3" presStyleIdx="6" presStyleCnt="8"/>
      <dgm:spPr/>
    </dgm:pt>
    <dgm:pt modelId="{EE609B6E-670F-4DDA-9DA4-A317519D478E}" type="pres">
      <dgm:prSet presAssocID="{1CE231F1-A53A-40BB-A8FA-5318A4E034CA}" presName="hierRoot3" presStyleCnt="0"/>
      <dgm:spPr/>
    </dgm:pt>
    <dgm:pt modelId="{349BDBA3-16F7-43B2-BCA5-634CDA0BC9AC}" type="pres">
      <dgm:prSet presAssocID="{1CE231F1-A53A-40BB-A8FA-5318A4E034CA}" presName="composite3" presStyleCnt="0"/>
      <dgm:spPr/>
    </dgm:pt>
    <dgm:pt modelId="{29DC7479-2B3A-40EF-9210-4BC223746750}" type="pres">
      <dgm:prSet presAssocID="{1CE231F1-A53A-40BB-A8FA-5318A4E034CA}" presName="background3" presStyleLbl="node3" presStyleIdx="6" presStyleCnt="8"/>
      <dgm:spPr/>
    </dgm:pt>
    <dgm:pt modelId="{4FD0ACDA-7876-4D7D-AA57-C5A778569B4E}" type="pres">
      <dgm:prSet presAssocID="{1CE231F1-A53A-40BB-A8FA-5318A4E034CA}" presName="text3" presStyleLbl="fgAcc3" presStyleIdx="6" presStyleCnt="8">
        <dgm:presLayoutVars>
          <dgm:chPref val="3"/>
        </dgm:presLayoutVars>
      </dgm:prSet>
      <dgm:spPr/>
    </dgm:pt>
    <dgm:pt modelId="{4EB85C3F-2AF4-432F-835A-51BBF23FF33D}" type="pres">
      <dgm:prSet presAssocID="{1CE231F1-A53A-40BB-A8FA-5318A4E034CA}" presName="hierChild4" presStyleCnt="0"/>
      <dgm:spPr/>
    </dgm:pt>
    <dgm:pt modelId="{6EFE8BF9-A15E-4D5D-A96C-D1D67599505F}" type="pres">
      <dgm:prSet presAssocID="{D26BF30C-2A18-4195-9849-3734123786C7}" presName="Name17" presStyleLbl="parChTrans1D3" presStyleIdx="7" presStyleCnt="8"/>
      <dgm:spPr/>
    </dgm:pt>
    <dgm:pt modelId="{CD3EEAE6-E859-4037-98F2-5AF5C82F7B19}" type="pres">
      <dgm:prSet presAssocID="{93D3A611-27F8-4E14-A4F7-4DB98B7F02A0}" presName="hierRoot3" presStyleCnt="0"/>
      <dgm:spPr/>
    </dgm:pt>
    <dgm:pt modelId="{D55B721F-9159-44F6-8C3A-83C76FC43D49}" type="pres">
      <dgm:prSet presAssocID="{93D3A611-27F8-4E14-A4F7-4DB98B7F02A0}" presName="composite3" presStyleCnt="0"/>
      <dgm:spPr/>
    </dgm:pt>
    <dgm:pt modelId="{33B5C4F8-0816-4B81-8998-A22A78F1C694}" type="pres">
      <dgm:prSet presAssocID="{93D3A611-27F8-4E14-A4F7-4DB98B7F02A0}" presName="background3" presStyleLbl="node3" presStyleIdx="7" presStyleCnt="8"/>
      <dgm:spPr/>
    </dgm:pt>
    <dgm:pt modelId="{6A685B8D-334C-487F-9307-B5E79FE248EC}" type="pres">
      <dgm:prSet presAssocID="{93D3A611-27F8-4E14-A4F7-4DB98B7F02A0}" presName="text3" presStyleLbl="fgAcc3" presStyleIdx="7" presStyleCnt="8">
        <dgm:presLayoutVars>
          <dgm:chPref val="3"/>
        </dgm:presLayoutVars>
      </dgm:prSet>
      <dgm:spPr/>
    </dgm:pt>
    <dgm:pt modelId="{6A1C1E15-5B73-41A3-BB62-379F4FACA923}" type="pres">
      <dgm:prSet presAssocID="{93D3A611-27F8-4E14-A4F7-4DB98B7F02A0}" presName="hierChild4" presStyleCnt="0"/>
      <dgm:spPr/>
    </dgm:pt>
  </dgm:ptLst>
  <dgm:cxnLst>
    <dgm:cxn modelId="{BE02C701-F9AC-4693-9791-552DF2C47790}" type="presOf" srcId="{58A09107-F4B8-4000-8A11-21F95A1C497C}" destId="{445161FB-4AB3-4F98-9B8C-DD3D37D64AAD}" srcOrd="0" destOrd="0" presId="urn:microsoft.com/office/officeart/2005/8/layout/hierarchy1"/>
    <dgm:cxn modelId="{9B51E206-6FA1-43C0-A59B-CB08EF87C032}" type="presOf" srcId="{4DEEA26A-0F41-4A38-BB3A-F1DAD97A9B9C}" destId="{3EA9CFA7-1E93-46DD-A0BC-D30871487D94}" srcOrd="0" destOrd="0" presId="urn:microsoft.com/office/officeart/2005/8/layout/hierarchy1"/>
    <dgm:cxn modelId="{F0694D0F-3B4A-4FFA-910A-6B35A7540AD1}" type="presOf" srcId="{93D3A611-27F8-4E14-A4F7-4DB98B7F02A0}" destId="{6A685B8D-334C-487F-9307-B5E79FE248EC}" srcOrd="0" destOrd="0" presId="urn:microsoft.com/office/officeart/2005/8/layout/hierarchy1"/>
    <dgm:cxn modelId="{F7B11119-1226-43E7-98AF-EDCE5A476096}" type="presOf" srcId="{7C2A5A6C-59D7-4691-AF72-4A2CE6B0CFED}" destId="{A5C44A0E-B8DE-49A3-9E17-46E5406BD7C9}" srcOrd="0" destOrd="0" presId="urn:microsoft.com/office/officeart/2005/8/layout/hierarchy1"/>
    <dgm:cxn modelId="{EE99B61A-0D57-42D0-9A1F-C342886087D8}" type="presOf" srcId="{7276B44C-6E48-41AB-B369-38B4498DB8AC}" destId="{08F33233-7357-4270-8F6A-4E344C2B5083}" srcOrd="0" destOrd="0" presId="urn:microsoft.com/office/officeart/2005/8/layout/hierarchy1"/>
    <dgm:cxn modelId="{9B782A20-C4AD-4407-B4A2-C2C6450323B8}" type="presOf" srcId="{9364AFF2-A090-4BD0-89AB-59CADA398D5C}" destId="{88A75930-0839-42C5-A238-C3426A334A6E}" srcOrd="0" destOrd="0" presId="urn:microsoft.com/office/officeart/2005/8/layout/hierarchy1"/>
    <dgm:cxn modelId="{83E73326-1955-4DF0-97E3-F33EF160A37F}" srcId="{4F0772EE-67A5-42A4-8C2D-64DC53E5B506}" destId="{F592F3F8-763F-480B-A989-DD52FF6DF921}" srcOrd="0" destOrd="0" parTransId="{E78423B6-2495-4344-B1F5-3D6FCD846739}" sibTransId="{6D68053E-6035-4A86-B796-F8137C42AD3A}"/>
    <dgm:cxn modelId="{200A242B-D82F-4B6A-843A-1486553EFE23}" srcId="{F592F3F8-763F-480B-A989-DD52FF6DF921}" destId="{652CBE35-27E6-44B0-B5D2-7A6C578CB0D7}" srcOrd="1" destOrd="0" parTransId="{28929758-94D0-47AC-8DEA-CF03EA013B81}" sibTransId="{4B363DBC-62E1-499F-A088-B1F4EE8745B2}"/>
    <dgm:cxn modelId="{6C207A5D-5C51-43A4-8DED-B749C96D87BA}" srcId="{B77FEBA8-327A-4358-88A4-F0EF94E6EE43}" destId="{0B723AC7-531B-4B9C-B409-26740B284B01}" srcOrd="1" destOrd="0" parTransId="{4E3C982F-9C43-4DAB-9A66-401A5CF28656}" sibTransId="{3291648D-B323-4783-995E-35C0CE7E474E}"/>
    <dgm:cxn modelId="{4DD7875F-0076-4B30-A325-07547DA19B84}" type="presOf" srcId="{1CE231F1-A53A-40BB-A8FA-5318A4E034CA}" destId="{4FD0ACDA-7876-4D7D-AA57-C5A778569B4E}" srcOrd="0" destOrd="0" presId="urn:microsoft.com/office/officeart/2005/8/layout/hierarchy1"/>
    <dgm:cxn modelId="{12742C60-C054-4B8E-911E-45A8BA5076E9}" type="presOf" srcId="{4F0772EE-67A5-42A4-8C2D-64DC53E5B506}" destId="{7B0255B4-CC8A-417F-982B-D84A339B57D5}" srcOrd="0" destOrd="0" presId="urn:microsoft.com/office/officeart/2005/8/layout/hierarchy1"/>
    <dgm:cxn modelId="{E4D9B74A-FFBF-4DDF-B38E-64BE0EBC390A}" srcId="{B77FEBA8-327A-4358-88A4-F0EF94E6EE43}" destId="{9364AFF2-A090-4BD0-89AB-59CADA398D5C}" srcOrd="0" destOrd="0" parTransId="{5EB43160-1C8F-4942-9952-04CF3B770B99}" sibTransId="{63704B3D-5EF6-4AFF-94A2-D4024958056A}"/>
    <dgm:cxn modelId="{101D8751-FE99-47A9-8B67-BA555DDAB445}" type="presOf" srcId="{652CBE35-27E6-44B0-B5D2-7A6C578CB0D7}" destId="{EB876C1C-5D47-473B-8FA1-36E70629FCE3}" srcOrd="0" destOrd="0" presId="urn:microsoft.com/office/officeart/2005/8/layout/hierarchy1"/>
    <dgm:cxn modelId="{780AA472-023D-4148-BC96-DF953B47C672}" srcId="{F592F3F8-763F-480B-A989-DD52FF6DF921}" destId="{B77FEBA8-327A-4358-88A4-F0EF94E6EE43}" srcOrd="0" destOrd="0" parTransId="{4790AB6F-7084-4D14-B5DB-AC575037BF32}" sibTransId="{9CA15E8D-38CA-4E7B-B37C-DDA43D8645A7}"/>
    <dgm:cxn modelId="{CF943076-930A-4256-94F8-69FFE819C07E}" type="presOf" srcId="{4E3C982F-9C43-4DAB-9A66-401A5CF28656}" destId="{76EBBA21-9602-4EC1-A5D0-5DC0CB2EE90A}" srcOrd="0" destOrd="0" presId="urn:microsoft.com/office/officeart/2005/8/layout/hierarchy1"/>
    <dgm:cxn modelId="{2E09CD7F-7BC5-461B-BBF0-3AAEE2FC0E1F}" type="presOf" srcId="{1FFBDDBC-C70D-42E9-8C00-0F227AB04C3A}" destId="{6CCF17C8-5F38-4E70-B92F-5E2C8E9362D4}" srcOrd="0" destOrd="0" presId="urn:microsoft.com/office/officeart/2005/8/layout/hierarchy1"/>
    <dgm:cxn modelId="{3895B185-0A01-4A2F-A412-ABEB7DBA5D52}" type="presOf" srcId="{B77FEBA8-327A-4358-88A4-F0EF94E6EE43}" destId="{143D65F4-19BB-4AE9-B074-27CA9CF00C76}" srcOrd="0" destOrd="0" presId="urn:microsoft.com/office/officeart/2005/8/layout/hierarchy1"/>
    <dgm:cxn modelId="{D872E08B-3840-4718-82B6-692388B2B2E4}" type="presOf" srcId="{7F5DD88A-F0CE-4F97-8C0A-5498B5E26ADD}" destId="{69D408B0-3D73-43DC-AD47-A979CAB37454}" srcOrd="0" destOrd="0" presId="urn:microsoft.com/office/officeart/2005/8/layout/hierarchy1"/>
    <dgm:cxn modelId="{5F240B97-92C8-492F-BB1A-90C2E11525EC}" type="presOf" srcId="{CF61E81B-5375-4908-B80D-3B6B1BAA23DF}" destId="{56CF8610-3A59-404F-A591-705B3380E4CA}" srcOrd="0" destOrd="0" presId="urn:microsoft.com/office/officeart/2005/8/layout/hierarchy1"/>
    <dgm:cxn modelId="{3183DD9C-744C-4021-AD74-CDBE5804E0FB}" srcId="{652CBE35-27E6-44B0-B5D2-7A6C578CB0D7}" destId="{7F5DD88A-F0CE-4F97-8C0A-5498B5E26ADD}" srcOrd="0" destOrd="0" parTransId="{BAA17790-41D9-41B1-8138-D6A3C69F7B24}" sibTransId="{4502C99F-27F1-43F9-AEE1-242E3085FBC2}"/>
    <dgm:cxn modelId="{C74D269D-EA2B-4E60-8428-47DE3D9A73C5}" srcId="{B77FEBA8-327A-4358-88A4-F0EF94E6EE43}" destId="{652D9978-EBF6-4DE0-B7E3-9FB302FC8DCE}" srcOrd="2" destOrd="0" parTransId="{CF61E81B-5375-4908-B80D-3B6B1BAA23DF}" sibTransId="{F50545F2-3DD9-4701-AE1C-B64458422FDE}"/>
    <dgm:cxn modelId="{4A6F0E9F-EAF0-4F2D-A664-55B7BCDCF669}" type="presOf" srcId="{9D88DF89-0E19-4142-A988-C8153C5392A3}" destId="{92E9EB3A-0885-45EC-A01A-801A4D2A9044}" srcOrd="0" destOrd="0" presId="urn:microsoft.com/office/officeart/2005/8/layout/hierarchy1"/>
    <dgm:cxn modelId="{4221DAA1-FB28-4C63-B98D-25F38C10B0E4}" srcId="{9D88DF89-0E19-4142-A988-C8153C5392A3}" destId="{7C2A5A6C-59D7-4691-AF72-4A2CE6B0CFED}" srcOrd="0" destOrd="0" parTransId="{7276B44C-6E48-41AB-B369-38B4498DB8AC}" sibTransId="{BEC2379B-A9A1-494F-8B66-BA9CF02C0366}"/>
    <dgm:cxn modelId="{B49435A2-611B-45F2-84A9-2716778A317B}" type="presOf" srcId="{652D9978-EBF6-4DE0-B7E3-9FB302FC8DCE}" destId="{F910F886-ED49-45C6-9C39-BCCDB02C6EC6}" srcOrd="0" destOrd="0" presId="urn:microsoft.com/office/officeart/2005/8/layout/hierarchy1"/>
    <dgm:cxn modelId="{B9C045A7-34C3-4009-83E7-A578220C2869}" srcId="{F592F3F8-763F-480B-A989-DD52FF6DF921}" destId="{9D88DF89-0E19-4142-A988-C8153C5392A3}" srcOrd="2" destOrd="0" parTransId="{D03BB433-7D4D-4104-9AD4-1C967EB00B31}" sibTransId="{7461DC50-50CF-4232-B0ED-4C6ECCA2EFB0}"/>
    <dgm:cxn modelId="{3DAEEDAB-1E67-44FC-9D5B-EF423F48A9C8}" srcId="{9D88DF89-0E19-4142-A988-C8153C5392A3}" destId="{1CE231F1-A53A-40BB-A8FA-5318A4E034CA}" srcOrd="1" destOrd="0" parTransId="{58A09107-F4B8-4000-8A11-21F95A1C497C}" sibTransId="{7F4FB752-EBE8-45CA-883D-5C6658A46571}"/>
    <dgm:cxn modelId="{700F82C4-13C9-4351-B012-4CCAC956DA54}" type="presOf" srcId="{4790AB6F-7084-4D14-B5DB-AC575037BF32}" destId="{76755F43-D841-4CB2-B861-F31D22557DF7}" srcOrd="0" destOrd="0" presId="urn:microsoft.com/office/officeart/2005/8/layout/hierarchy1"/>
    <dgm:cxn modelId="{637458CA-0151-42E3-94DD-995A09F4F5E9}" type="presOf" srcId="{F592F3F8-763F-480B-A989-DD52FF6DF921}" destId="{5FB1136B-0D09-4241-9680-E67694315584}" srcOrd="0" destOrd="0" presId="urn:microsoft.com/office/officeart/2005/8/layout/hierarchy1"/>
    <dgm:cxn modelId="{4A3A4BCD-76D7-4A57-A859-072086558A72}" srcId="{9D88DF89-0E19-4142-A988-C8153C5392A3}" destId="{93D3A611-27F8-4E14-A4F7-4DB98B7F02A0}" srcOrd="2" destOrd="0" parTransId="{D26BF30C-2A18-4195-9849-3734123786C7}" sibTransId="{2A1CE77F-C461-49F6-A97A-67E7701600B4}"/>
    <dgm:cxn modelId="{11C17FE3-117E-4C22-9ECC-941F5561D573}" type="presOf" srcId="{BAA17790-41D9-41B1-8138-D6A3C69F7B24}" destId="{C5263771-D78C-4DF5-AEF4-046D4B4734F1}" srcOrd="0" destOrd="0" presId="urn:microsoft.com/office/officeart/2005/8/layout/hierarchy1"/>
    <dgm:cxn modelId="{A1A1D9E9-06AA-4B45-8832-20989F6565F4}" type="presOf" srcId="{D26BF30C-2A18-4195-9849-3734123786C7}" destId="{6EFE8BF9-A15E-4D5D-A96C-D1D67599505F}" srcOrd="0" destOrd="0" presId="urn:microsoft.com/office/officeart/2005/8/layout/hierarchy1"/>
    <dgm:cxn modelId="{2D1F3CEE-DEB5-4530-BB00-B53B5420E446}" srcId="{652CBE35-27E6-44B0-B5D2-7A6C578CB0D7}" destId="{1FFBDDBC-C70D-42E9-8C00-0F227AB04C3A}" srcOrd="1" destOrd="0" parTransId="{4DEEA26A-0F41-4A38-BB3A-F1DAD97A9B9C}" sibTransId="{76CF6CB5-D787-4C1F-910F-5DF42D5C8C72}"/>
    <dgm:cxn modelId="{2DD49DEE-99AB-44FC-B78D-75C8E747B990}" type="presOf" srcId="{0B723AC7-531B-4B9C-B409-26740B284B01}" destId="{4AF4A7E1-FBF2-4A62-863E-447DE380E82A}" srcOrd="0" destOrd="0" presId="urn:microsoft.com/office/officeart/2005/8/layout/hierarchy1"/>
    <dgm:cxn modelId="{195931F6-CEE7-41A2-A372-CDA1463557B0}" type="presOf" srcId="{D03BB433-7D4D-4104-9AD4-1C967EB00B31}" destId="{713E3111-2CEE-4C8C-9A97-AA55D93B4BBC}" srcOrd="0" destOrd="0" presId="urn:microsoft.com/office/officeart/2005/8/layout/hierarchy1"/>
    <dgm:cxn modelId="{279EE3F9-5796-4B1C-B3B6-B65B6BE2A9B3}" type="presOf" srcId="{5EB43160-1C8F-4942-9952-04CF3B770B99}" destId="{FC04D01A-6ADC-415C-87E6-1501BE36EA25}" srcOrd="0" destOrd="0" presId="urn:microsoft.com/office/officeart/2005/8/layout/hierarchy1"/>
    <dgm:cxn modelId="{83F17BFA-DCBC-4F0E-A2AA-8E4454907584}" type="presOf" srcId="{28929758-94D0-47AC-8DEA-CF03EA013B81}" destId="{A2DA5410-3778-4D7B-AF8A-7BE30B630332}" srcOrd="0" destOrd="0" presId="urn:microsoft.com/office/officeart/2005/8/layout/hierarchy1"/>
    <dgm:cxn modelId="{492FA211-434D-40A1-A242-3B52EC957F3E}" type="presParOf" srcId="{7B0255B4-CC8A-417F-982B-D84A339B57D5}" destId="{084AB0A3-983E-497F-9B34-FC339A65A244}" srcOrd="0" destOrd="0" presId="urn:microsoft.com/office/officeart/2005/8/layout/hierarchy1"/>
    <dgm:cxn modelId="{6167FE28-A744-47C7-BC51-73B9BB0DB3D4}" type="presParOf" srcId="{084AB0A3-983E-497F-9B34-FC339A65A244}" destId="{7D66F572-579A-4FE1-A48D-C4BE210C6F9E}" srcOrd="0" destOrd="0" presId="urn:microsoft.com/office/officeart/2005/8/layout/hierarchy1"/>
    <dgm:cxn modelId="{7682C93B-73C4-46D6-B4BD-8844D501D67A}" type="presParOf" srcId="{7D66F572-579A-4FE1-A48D-C4BE210C6F9E}" destId="{1E631050-9F35-44EC-B04A-A3212DEC6393}" srcOrd="0" destOrd="0" presId="urn:microsoft.com/office/officeart/2005/8/layout/hierarchy1"/>
    <dgm:cxn modelId="{A192CF4E-3931-45E5-B57E-B7E22E9F2CCE}" type="presParOf" srcId="{7D66F572-579A-4FE1-A48D-C4BE210C6F9E}" destId="{5FB1136B-0D09-4241-9680-E67694315584}" srcOrd="1" destOrd="0" presId="urn:microsoft.com/office/officeart/2005/8/layout/hierarchy1"/>
    <dgm:cxn modelId="{A593E882-1E7D-45BF-9897-7C60B282CCE8}" type="presParOf" srcId="{084AB0A3-983E-497F-9B34-FC339A65A244}" destId="{D37D004C-52BF-4939-88A4-8AD3E8FFBE1B}" srcOrd="1" destOrd="0" presId="urn:microsoft.com/office/officeart/2005/8/layout/hierarchy1"/>
    <dgm:cxn modelId="{75B3DC5A-A72D-4344-B4C6-DA0FACA96019}" type="presParOf" srcId="{D37D004C-52BF-4939-88A4-8AD3E8FFBE1B}" destId="{76755F43-D841-4CB2-B861-F31D22557DF7}" srcOrd="0" destOrd="0" presId="urn:microsoft.com/office/officeart/2005/8/layout/hierarchy1"/>
    <dgm:cxn modelId="{52A0DAEB-C2C7-490A-BD59-9349677A2061}" type="presParOf" srcId="{D37D004C-52BF-4939-88A4-8AD3E8FFBE1B}" destId="{F2908681-3628-4B74-84E1-920AAD36F44C}" srcOrd="1" destOrd="0" presId="urn:microsoft.com/office/officeart/2005/8/layout/hierarchy1"/>
    <dgm:cxn modelId="{9455EC72-4DEF-4BC5-9E75-7B617750ADB2}" type="presParOf" srcId="{F2908681-3628-4B74-84E1-920AAD36F44C}" destId="{E4BC417C-6E8E-4D3B-8400-1507D73B55DB}" srcOrd="0" destOrd="0" presId="urn:microsoft.com/office/officeart/2005/8/layout/hierarchy1"/>
    <dgm:cxn modelId="{414275F2-6A29-4A3D-98D6-426646307F21}" type="presParOf" srcId="{E4BC417C-6E8E-4D3B-8400-1507D73B55DB}" destId="{A9431805-E690-4008-B093-59EBD7A413EE}" srcOrd="0" destOrd="0" presId="urn:microsoft.com/office/officeart/2005/8/layout/hierarchy1"/>
    <dgm:cxn modelId="{F19950AC-0041-4E13-9CBE-72B4ED36C17D}" type="presParOf" srcId="{E4BC417C-6E8E-4D3B-8400-1507D73B55DB}" destId="{143D65F4-19BB-4AE9-B074-27CA9CF00C76}" srcOrd="1" destOrd="0" presId="urn:microsoft.com/office/officeart/2005/8/layout/hierarchy1"/>
    <dgm:cxn modelId="{BAED5BFF-DCB5-4564-B4A4-69ED556DE8FE}" type="presParOf" srcId="{F2908681-3628-4B74-84E1-920AAD36F44C}" destId="{EFE50FFE-5951-46AE-805B-5EA068E7D886}" srcOrd="1" destOrd="0" presId="urn:microsoft.com/office/officeart/2005/8/layout/hierarchy1"/>
    <dgm:cxn modelId="{35FB256D-04F3-4FE5-90DA-E348871C7A51}" type="presParOf" srcId="{EFE50FFE-5951-46AE-805B-5EA068E7D886}" destId="{FC04D01A-6ADC-415C-87E6-1501BE36EA25}" srcOrd="0" destOrd="0" presId="urn:microsoft.com/office/officeart/2005/8/layout/hierarchy1"/>
    <dgm:cxn modelId="{30323ECB-C182-49FE-8E9E-8A0EA07C5869}" type="presParOf" srcId="{EFE50FFE-5951-46AE-805B-5EA068E7D886}" destId="{9B9959D7-921D-4026-B2DC-3E8E7D3C27E6}" srcOrd="1" destOrd="0" presId="urn:microsoft.com/office/officeart/2005/8/layout/hierarchy1"/>
    <dgm:cxn modelId="{75FD96E8-F282-462E-B7D1-9E4AC733E634}" type="presParOf" srcId="{9B9959D7-921D-4026-B2DC-3E8E7D3C27E6}" destId="{F83CFCC4-D1A6-4BBF-A50A-217ED9DCF990}" srcOrd="0" destOrd="0" presId="urn:microsoft.com/office/officeart/2005/8/layout/hierarchy1"/>
    <dgm:cxn modelId="{98F69564-603D-4086-84B5-E324ABF1319B}" type="presParOf" srcId="{F83CFCC4-D1A6-4BBF-A50A-217ED9DCF990}" destId="{87F260C3-B345-47B0-AE74-2AD9274908BC}" srcOrd="0" destOrd="0" presId="urn:microsoft.com/office/officeart/2005/8/layout/hierarchy1"/>
    <dgm:cxn modelId="{969AC72F-FC51-43D2-A2A5-D4255F535496}" type="presParOf" srcId="{F83CFCC4-D1A6-4BBF-A50A-217ED9DCF990}" destId="{88A75930-0839-42C5-A238-C3426A334A6E}" srcOrd="1" destOrd="0" presId="urn:microsoft.com/office/officeart/2005/8/layout/hierarchy1"/>
    <dgm:cxn modelId="{C4D68701-2AB8-4E83-BFB7-5B37E85CED68}" type="presParOf" srcId="{9B9959D7-921D-4026-B2DC-3E8E7D3C27E6}" destId="{8CF887A8-3D60-40EA-BBDA-58B98963C31D}" srcOrd="1" destOrd="0" presId="urn:microsoft.com/office/officeart/2005/8/layout/hierarchy1"/>
    <dgm:cxn modelId="{7E364B62-2CA6-4A9F-883E-DA716FE93466}" type="presParOf" srcId="{EFE50FFE-5951-46AE-805B-5EA068E7D886}" destId="{76EBBA21-9602-4EC1-A5D0-5DC0CB2EE90A}" srcOrd="2" destOrd="0" presId="urn:microsoft.com/office/officeart/2005/8/layout/hierarchy1"/>
    <dgm:cxn modelId="{E754AE49-4B3A-46FB-9538-9FDDE86F4074}" type="presParOf" srcId="{EFE50FFE-5951-46AE-805B-5EA068E7D886}" destId="{1037210D-EA15-4847-ABB3-0D6AA4BC53C7}" srcOrd="3" destOrd="0" presId="urn:microsoft.com/office/officeart/2005/8/layout/hierarchy1"/>
    <dgm:cxn modelId="{276CFD4A-41A7-41E0-8B3F-E0FCED4747D0}" type="presParOf" srcId="{1037210D-EA15-4847-ABB3-0D6AA4BC53C7}" destId="{73C8B257-BAF8-437C-BFFF-BEB6EC379FBB}" srcOrd="0" destOrd="0" presId="urn:microsoft.com/office/officeart/2005/8/layout/hierarchy1"/>
    <dgm:cxn modelId="{B95D545D-2332-49B1-A907-B71C264F24FE}" type="presParOf" srcId="{73C8B257-BAF8-437C-BFFF-BEB6EC379FBB}" destId="{4BF46CBB-6DAB-4E18-B54B-C48B2A94B816}" srcOrd="0" destOrd="0" presId="urn:microsoft.com/office/officeart/2005/8/layout/hierarchy1"/>
    <dgm:cxn modelId="{DBC8426B-DA49-45BE-8CCD-6334F1E97707}" type="presParOf" srcId="{73C8B257-BAF8-437C-BFFF-BEB6EC379FBB}" destId="{4AF4A7E1-FBF2-4A62-863E-447DE380E82A}" srcOrd="1" destOrd="0" presId="urn:microsoft.com/office/officeart/2005/8/layout/hierarchy1"/>
    <dgm:cxn modelId="{D3A8C18A-532B-4B2E-86BC-FA0F7B264965}" type="presParOf" srcId="{1037210D-EA15-4847-ABB3-0D6AA4BC53C7}" destId="{0CE81593-BC71-4AEC-B971-7244D652BF5F}" srcOrd="1" destOrd="0" presId="urn:microsoft.com/office/officeart/2005/8/layout/hierarchy1"/>
    <dgm:cxn modelId="{CA8F1D43-046F-4DFE-B1F6-D1734B5C04B5}" type="presParOf" srcId="{EFE50FFE-5951-46AE-805B-5EA068E7D886}" destId="{56CF8610-3A59-404F-A591-705B3380E4CA}" srcOrd="4" destOrd="0" presId="urn:microsoft.com/office/officeart/2005/8/layout/hierarchy1"/>
    <dgm:cxn modelId="{6DB61DA7-E9A2-4D73-A4A2-D31929BAD124}" type="presParOf" srcId="{EFE50FFE-5951-46AE-805B-5EA068E7D886}" destId="{55D05B2F-D300-4445-886F-8E351EB11E28}" srcOrd="5" destOrd="0" presId="urn:microsoft.com/office/officeart/2005/8/layout/hierarchy1"/>
    <dgm:cxn modelId="{46FE5D05-1209-4C7F-BD24-0CAA3A115E85}" type="presParOf" srcId="{55D05B2F-D300-4445-886F-8E351EB11E28}" destId="{5E3BED4F-892E-43D2-95A0-F5A408CD8A1F}" srcOrd="0" destOrd="0" presId="urn:microsoft.com/office/officeart/2005/8/layout/hierarchy1"/>
    <dgm:cxn modelId="{FF5A902A-FBCC-4597-A05D-5C862CD81FDD}" type="presParOf" srcId="{5E3BED4F-892E-43D2-95A0-F5A408CD8A1F}" destId="{DC8B3071-AF1C-4F96-AEC0-F3E8C8F2A5E7}" srcOrd="0" destOrd="0" presId="urn:microsoft.com/office/officeart/2005/8/layout/hierarchy1"/>
    <dgm:cxn modelId="{DAB85CC3-BB36-4AA1-9515-FA25080A1927}" type="presParOf" srcId="{5E3BED4F-892E-43D2-95A0-F5A408CD8A1F}" destId="{F910F886-ED49-45C6-9C39-BCCDB02C6EC6}" srcOrd="1" destOrd="0" presId="urn:microsoft.com/office/officeart/2005/8/layout/hierarchy1"/>
    <dgm:cxn modelId="{F9325E03-73DB-4150-87FE-31A745C30E5A}" type="presParOf" srcId="{55D05B2F-D300-4445-886F-8E351EB11E28}" destId="{58465533-AE95-4795-929F-12BD3078D5D0}" srcOrd="1" destOrd="0" presId="urn:microsoft.com/office/officeart/2005/8/layout/hierarchy1"/>
    <dgm:cxn modelId="{D6CA25F8-05E9-4202-BACD-D35DE4FD6D9A}" type="presParOf" srcId="{D37D004C-52BF-4939-88A4-8AD3E8FFBE1B}" destId="{A2DA5410-3778-4D7B-AF8A-7BE30B630332}" srcOrd="2" destOrd="0" presId="urn:microsoft.com/office/officeart/2005/8/layout/hierarchy1"/>
    <dgm:cxn modelId="{9A5DD8A5-E77D-4EE2-AB20-8BC152CB0EBF}" type="presParOf" srcId="{D37D004C-52BF-4939-88A4-8AD3E8FFBE1B}" destId="{5D20A1E2-C4CA-4A1B-BA56-9BABE72CD4DC}" srcOrd="3" destOrd="0" presId="urn:microsoft.com/office/officeart/2005/8/layout/hierarchy1"/>
    <dgm:cxn modelId="{7C36ED19-FB2C-4FAD-94C6-DD16BFF83B6B}" type="presParOf" srcId="{5D20A1E2-C4CA-4A1B-BA56-9BABE72CD4DC}" destId="{B510E995-6BC8-4B1A-A3E8-05C3AA920FEB}" srcOrd="0" destOrd="0" presId="urn:microsoft.com/office/officeart/2005/8/layout/hierarchy1"/>
    <dgm:cxn modelId="{082B905D-386F-43F6-876D-552901965439}" type="presParOf" srcId="{B510E995-6BC8-4B1A-A3E8-05C3AA920FEB}" destId="{0E8FDA06-929C-406A-A54A-C0C649C43F0E}" srcOrd="0" destOrd="0" presId="urn:microsoft.com/office/officeart/2005/8/layout/hierarchy1"/>
    <dgm:cxn modelId="{BA4C3CAB-7CF0-473C-BFEC-E7E93E9A2460}" type="presParOf" srcId="{B510E995-6BC8-4B1A-A3E8-05C3AA920FEB}" destId="{EB876C1C-5D47-473B-8FA1-36E70629FCE3}" srcOrd="1" destOrd="0" presId="urn:microsoft.com/office/officeart/2005/8/layout/hierarchy1"/>
    <dgm:cxn modelId="{FAC0B0D3-8E0F-4646-9D62-262277221950}" type="presParOf" srcId="{5D20A1E2-C4CA-4A1B-BA56-9BABE72CD4DC}" destId="{BF0F2D5B-EB30-4369-A23D-7D7C698FED5A}" srcOrd="1" destOrd="0" presId="urn:microsoft.com/office/officeart/2005/8/layout/hierarchy1"/>
    <dgm:cxn modelId="{D7F3A6ED-2784-4566-A541-CA04B1796BA8}" type="presParOf" srcId="{BF0F2D5B-EB30-4369-A23D-7D7C698FED5A}" destId="{C5263771-D78C-4DF5-AEF4-046D4B4734F1}" srcOrd="0" destOrd="0" presId="urn:microsoft.com/office/officeart/2005/8/layout/hierarchy1"/>
    <dgm:cxn modelId="{10B4EC5A-6F94-44A1-AD3C-6FF52CEA5DD6}" type="presParOf" srcId="{BF0F2D5B-EB30-4369-A23D-7D7C698FED5A}" destId="{27F51495-D782-4EEC-B8E3-B2824607FAD8}" srcOrd="1" destOrd="0" presId="urn:microsoft.com/office/officeart/2005/8/layout/hierarchy1"/>
    <dgm:cxn modelId="{29B226E9-E986-4DF0-B2A2-BE5755236735}" type="presParOf" srcId="{27F51495-D782-4EEC-B8E3-B2824607FAD8}" destId="{40B7A67F-7D30-47B8-BC5F-5FB1265406A9}" srcOrd="0" destOrd="0" presId="urn:microsoft.com/office/officeart/2005/8/layout/hierarchy1"/>
    <dgm:cxn modelId="{E67E70CD-4E67-4088-9EE4-8F1E4640E427}" type="presParOf" srcId="{40B7A67F-7D30-47B8-BC5F-5FB1265406A9}" destId="{C0A0FC52-E527-4F08-BAD4-38E4EED6B3DE}" srcOrd="0" destOrd="0" presId="urn:microsoft.com/office/officeart/2005/8/layout/hierarchy1"/>
    <dgm:cxn modelId="{24FA9455-E9A8-4616-99D0-61BCCD735968}" type="presParOf" srcId="{40B7A67F-7D30-47B8-BC5F-5FB1265406A9}" destId="{69D408B0-3D73-43DC-AD47-A979CAB37454}" srcOrd="1" destOrd="0" presId="urn:microsoft.com/office/officeart/2005/8/layout/hierarchy1"/>
    <dgm:cxn modelId="{58A05CC2-9516-46DB-B5F2-907FF0A91CD6}" type="presParOf" srcId="{27F51495-D782-4EEC-B8E3-B2824607FAD8}" destId="{9B42DAF7-ABF2-46D2-9A68-A2C1EE048DAF}" srcOrd="1" destOrd="0" presId="urn:microsoft.com/office/officeart/2005/8/layout/hierarchy1"/>
    <dgm:cxn modelId="{3F4A83C3-292C-4B21-BF76-04BFE628EFAE}" type="presParOf" srcId="{BF0F2D5B-EB30-4369-A23D-7D7C698FED5A}" destId="{3EA9CFA7-1E93-46DD-A0BC-D30871487D94}" srcOrd="2" destOrd="0" presId="urn:microsoft.com/office/officeart/2005/8/layout/hierarchy1"/>
    <dgm:cxn modelId="{D2BAB1FB-B5F7-4B7E-91EB-3065984CC981}" type="presParOf" srcId="{BF0F2D5B-EB30-4369-A23D-7D7C698FED5A}" destId="{2B89DFD5-595A-4443-9ECD-D95F2756D958}" srcOrd="3" destOrd="0" presId="urn:microsoft.com/office/officeart/2005/8/layout/hierarchy1"/>
    <dgm:cxn modelId="{1E52FAA1-5090-4B93-A13A-E7C4DFD42CE4}" type="presParOf" srcId="{2B89DFD5-595A-4443-9ECD-D95F2756D958}" destId="{38945E26-40C9-4A88-BA2E-C2BD2E078C45}" srcOrd="0" destOrd="0" presId="urn:microsoft.com/office/officeart/2005/8/layout/hierarchy1"/>
    <dgm:cxn modelId="{48E9EEBE-47FD-4B3D-B118-48C47185A2CC}" type="presParOf" srcId="{38945E26-40C9-4A88-BA2E-C2BD2E078C45}" destId="{E8E6C853-EDEE-47E9-B92F-4318F352D48B}" srcOrd="0" destOrd="0" presId="urn:microsoft.com/office/officeart/2005/8/layout/hierarchy1"/>
    <dgm:cxn modelId="{0831C1BE-A19C-4168-938A-7641F67BF456}" type="presParOf" srcId="{38945E26-40C9-4A88-BA2E-C2BD2E078C45}" destId="{6CCF17C8-5F38-4E70-B92F-5E2C8E9362D4}" srcOrd="1" destOrd="0" presId="urn:microsoft.com/office/officeart/2005/8/layout/hierarchy1"/>
    <dgm:cxn modelId="{C2825AF1-128B-496C-89AE-D36B41C43102}" type="presParOf" srcId="{2B89DFD5-595A-4443-9ECD-D95F2756D958}" destId="{C4DE9C55-31FE-4CA3-BF1F-B9BAFC128833}" srcOrd="1" destOrd="0" presId="urn:microsoft.com/office/officeart/2005/8/layout/hierarchy1"/>
    <dgm:cxn modelId="{303E9A05-5F7C-4822-8E38-DB228D549498}" type="presParOf" srcId="{D37D004C-52BF-4939-88A4-8AD3E8FFBE1B}" destId="{713E3111-2CEE-4C8C-9A97-AA55D93B4BBC}" srcOrd="4" destOrd="0" presId="urn:microsoft.com/office/officeart/2005/8/layout/hierarchy1"/>
    <dgm:cxn modelId="{B23AF1DF-B0DC-4606-B3C0-F417DA6B8119}" type="presParOf" srcId="{D37D004C-52BF-4939-88A4-8AD3E8FFBE1B}" destId="{92DC8381-2F56-45D7-AA4D-61B0A16D3C97}" srcOrd="5" destOrd="0" presId="urn:microsoft.com/office/officeart/2005/8/layout/hierarchy1"/>
    <dgm:cxn modelId="{D3672568-5080-4AF3-B8B8-E8935BA031C1}" type="presParOf" srcId="{92DC8381-2F56-45D7-AA4D-61B0A16D3C97}" destId="{31203572-1CFD-4734-B0A6-55B9EF6C5BA7}" srcOrd="0" destOrd="0" presId="urn:microsoft.com/office/officeart/2005/8/layout/hierarchy1"/>
    <dgm:cxn modelId="{3F53D68D-EE0F-433B-8234-D96C3EBE4272}" type="presParOf" srcId="{31203572-1CFD-4734-B0A6-55B9EF6C5BA7}" destId="{5E0AB3C8-AE88-4DDB-84B9-CD6CA8E81711}" srcOrd="0" destOrd="0" presId="urn:microsoft.com/office/officeart/2005/8/layout/hierarchy1"/>
    <dgm:cxn modelId="{FA9A7D44-0B7A-4EBD-AB65-181A904D4C79}" type="presParOf" srcId="{31203572-1CFD-4734-B0A6-55B9EF6C5BA7}" destId="{92E9EB3A-0885-45EC-A01A-801A4D2A9044}" srcOrd="1" destOrd="0" presId="urn:microsoft.com/office/officeart/2005/8/layout/hierarchy1"/>
    <dgm:cxn modelId="{BC4CFB33-47E0-473D-BBEE-D3F2046985E9}" type="presParOf" srcId="{92DC8381-2F56-45D7-AA4D-61B0A16D3C97}" destId="{37183590-8928-4C07-83D7-45C41135A224}" srcOrd="1" destOrd="0" presId="urn:microsoft.com/office/officeart/2005/8/layout/hierarchy1"/>
    <dgm:cxn modelId="{CFB55ADB-0653-44D1-AFCA-2C05CC87BCFB}" type="presParOf" srcId="{37183590-8928-4C07-83D7-45C41135A224}" destId="{08F33233-7357-4270-8F6A-4E344C2B5083}" srcOrd="0" destOrd="0" presId="urn:microsoft.com/office/officeart/2005/8/layout/hierarchy1"/>
    <dgm:cxn modelId="{D2D83740-292F-45C2-8F40-F13C5358BD58}" type="presParOf" srcId="{37183590-8928-4C07-83D7-45C41135A224}" destId="{5E7AF4EB-173D-47BF-B93D-19DFF88A4565}" srcOrd="1" destOrd="0" presId="urn:microsoft.com/office/officeart/2005/8/layout/hierarchy1"/>
    <dgm:cxn modelId="{6769131D-8F31-4716-83B9-D436C2CB633A}" type="presParOf" srcId="{5E7AF4EB-173D-47BF-B93D-19DFF88A4565}" destId="{D60CA89E-3694-44FE-B18A-E896C145FA07}" srcOrd="0" destOrd="0" presId="urn:microsoft.com/office/officeart/2005/8/layout/hierarchy1"/>
    <dgm:cxn modelId="{A90B1174-C276-45DF-A4AB-7AA28B94DBC6}" type="presParOf" srcId="{D60CA89E-3694-44FE-B18A-E896C145FA07}" destId="{8A205514-042A-4F0E-95DD-6664A6FD7FAE}" srcOrd="0" destOrd="0" presId="urn:microsoft.com/office/officeart/2005/8/layout/hierarchy1"/>
    <dgm:cxn modelId="{3BC08E6C-6BC9-46A2-84F4-4B54B66B8260}" type="presParOf" srcId="{D60CA89E-3694-44FE-B18A-E896C145FA07}" destId="{A5C44A0E-B8DE-49A3-9E17-46E5406BD7C9}" srcOrd="1" destOrd="0" presId="urn:microsoft.com/office/officeart/2005/8/layout/hierarchy1"/>
    <dgm:cxn modelId="{E7474C6C-562A-427A-84E8-1ECC393FE0AF}" type="presParOf" srcId="{5E7AF4EB-173D-47BF-B93D-19DFF88A4565}" destId="{F262ECCE-4C52-48BA-AD73-88CE65230451}" srcOrd="1" destOrd="0" presId="urn:microsoft.com/office/officeart/2005/8/layout/hierarchy1"/>
    <dgm:cxn modelId="{23BE4074-7784-423B-89AA-5D3A42D12C33}" type="presParOf" srcId="{37183590-8928-4C07-83D7-45C41135A224}" destId="{445161FB-4AB3-4F98-9B8C-DD3D37D64AAD}" srcOrd="2" destOrd="0" presId="urn:microsoft.com/office/officeart/2005/8/layout/hierarchy1"/>
    <dgm:cxn modelId="{371C0301-2ED8-4756-A9A0-6D2EB9D20168}" type="presParOf" srcId="{37183590-8928-4C07-83D7-45C41135A224}" destId="{EE609B6E-670F-4DDA-9DA4-A317519D478E}" srcOrd="3" destOrd="0" presId="urn:microsoft.com/office/officeart/2005/8/layout/hierarchy1"/>
    <dgm:cxn modelId="{FF757024-0545-456E-B0DE-B06D03FAA954}" type="presParOf" srcId="{EE609B6E-670F-4DDA-9DA4-A317519D478E}" destId="{349BDBA3-16F7-43B2-BCA5-634CDA0BC9AC}" srcOrd="0" destOrd="0" presId="urn:microsoft.com/office/officeart/2005/8/layout/hierarchy1"/>
    <dgm:cxn modelId="{FE048825-FC1D-4462-A3C4-B91506AA62F7}" type="presParOf" srcId="{349BDBA3-16F7-43B2-BCA5-634CDA0BC9AC}" destId="{29DC7479-2B3A-40EF-9210-4BC223746750}" srcOrd="0" destOrd="0" presId="urn:microsoft.com/office/officeart/2005/8/layout/hierarchy1"/>
    <dgm:cxn modelId="{21C38091-5BE7-4530-B162-A0C0A9F32960}" type="presParOf" srcId="{349BDBA3-16F7-43B2-BCA5-634CDA0BC9AC}" destId="{4FD0ACDA-7876-4D7D-AA57-C5A778569B4E}" srcOrd="1" destOrd="0" presId="urn:microsoft.com/office/officeart/2005/8/layout/hierarchy1"/>
    <dgm:cxn modelId="{E4A443B4-7901-4091-9029-805A57A6EF11}" type="presParOf" srcId="{EE609B6E-670F-4DDA-9DA4-A317519D478E}" destId="{4EB85C3F-2AF4-432F-835A-51BBF23FF33D}" srcOrd="1" destOrd="0" presId="urn:microsoft.com/office/officeart/2005/8/layout/hierarchy1"/>
    <dgm:cxn modelId="{AE83323B-8A18-4BAB-9C60-02821D39C833}" type="presParOf" srcId="{37183590-8928-4C07-83D7-45C41135A224}" destId="{6EFE8BF9-A15E-4D5D-A96C-D1D67599505F}" srcOrd="4" destOrd="0" presId="urn:microsoft.com/office/officeart/2005/8/layout/hierarchy1"/>
    <dgm:cxn modelId="{6DB7757D-8579-4521-B560-889B2039CAFD}" type="presParOf" srcId="{37183590-8928-4C07-83D7-45C41135A224}" destId="{CD3EEAE6-E859-4037-98F2-5AF5C82F7B19}" srcOrd="5" destOrd="0" presId="urn:microsoft.com/office/officeart/2005/8/layout/hierarchy1"/>
    <dgm:cxn modelId="{F4D758BA-B188-4B00-8A94-C1FA2C5577D0}" type="presParOf" srcId="{CD3EEAE6-E859-4037-98F2-5AF5C82F7B19}" destId="{D55B721F-9159-44F6-8C3A-83C76FC43D49}" srcOrd="0" destOrd="0" presId="urn:microsoft.com/office/officeart/2005/8/layout/hierarchy1"/>
    <dgm:cxn modelId="{BBB9DB62-4BEC-42A4-AB98-715C3A2C6C0C}" type="presParOf" srcId="{D55B721F-9159-44F6-8C3A-83C76FC43D49}" destId="{33B5C4F8-0816-4B81-8998-A22A78F1C694}" srcOrd="0" destOrd="0" presId="urn:microsoft.com/office/officeart/2005/8/layout/hierarchy1"/>
    <dgm:cxn modelId="{C4EFB3C5-4BD9-483A-A84B-86CD994A602A}" type="presParOf" srcId="{D55B721F-9159-44F6-8C3A-83C76FC43D49}" destId="{6A685B8D-334C-487F-9307-B5E79FE248EC}" srcOrd="1" destOrd="0" presId="urn:microsoft.com/office/officeart/2005/8/layout/hierarchy1"/>
    <dgm:cxn modelId="{6FE575FF-6442-4A59-B8EE-19FBA91882CB}" type="presParOf" srcId="{CD3EEAE6-E859-4037-98F2-5AF5C82F7B19}" destId="{6A1C1E15-5B73-41A3-BB62-379F4FACA923}"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FE8BF9-A15E-4D5D-A96C-D1D67599505F}">
      <dsp:nvSpPr>
        <dsp:cNvPr id="0" name=""/>
        <dsp:cNvSpPr/>
      </dsp:nvSpPr>
      <dsp:spPr>
        <a:xfrm>
          <a:off x="8124944" y="3644900"/>
          <a:ext cx="1267215" cy="301539"/>
        </a:xfrm>
        <a:custGeom>
          <a:avLst/>
          <a:gdLst/>
          <a:ahLst/>
          <a:cxnLst/>
          <a:rect l="0" t="0" r="0" b="0"/>
          <a:pathLst>
            <a:path>
              <a:moveTo>
                <a:pt x="0" y="0"/>
              </a:moveTo>
              <a:lnTo>
                <a:pt x="0" y="205490"/>
              </a:lnTo>
              <a:lnTo>
                <a:pt x="1267215" y="205490"/>
              </a:lnTo>
              <a:lnTo>
                <a:pt x="1267215" y="30153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45161FB-4AB3-4F98-9B8C-DD3D37D64AAD}">
      <dsp:nvSpPr>
        <dsp:cNvPr id="0" name=""/>
        <dsp:cNvSpPr/>
      </dsp:nvSpPr>
      <dsp:spPr>
        <a:xfrm>
          <a:off x="8079224" y="3644900"/>
          <a:ext cx="91440" cy="301539"/>
        </a:xfrm>
        <a:custGeom>
          <a:avLst/>
          <a:gdLst/>
          <a:ahLst/>
          <a:cxnLst/>
          <a:rect l="0" t="0" r="0" b="0"/>
          <a:pathLst>
            <a:path>
              <a:moveTo>
                <a:pt x="45720" y="0"/>
              </a:moveTo>
              <a:lnTo>
                <a:pt x="45720" y="30153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8F33233-7357-4270-8F6A-4E344C2B5083}">
      <dsp:nvSpPr>
        <dsp:cNvPr id="0" name=""/>
        <dsp:cNvSpPr/>
      </dsp:nvSpPr>
      <dsp:spPr>
        <a:xfrm>
          <a:off x="6857728" y="3644900"/>
          <a:ext cx="1267215" cy="301539"/>
        </a:xfrm>
        <a:custGeom>
          <a:avLst/>
          <a:gdLst/>
          <a:ahLst/>
          <a:cxnLst/>
          <a:rect l="0" t="0" r="0" b="0"/>
          <a:pathLst>
            <a:path>
              <a:moveTo>
                <a:pt x="1267215" y="0"/>
              </a:moveTo>
              <a:lnTo>
                <a:pt x="1267215" y="205490"/>
              </a:lnTo>
              <a:lnTo>
                <a:pt x="0" y="205490"/>
              </a:lnTo>
              <a:lnTo>
                <a:pt x="0" y="30153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13E3111-2CEE-4C8C-9A97-AA55D93B4BBC}">
      <dsp:nvSpPr>
        <dsp:cNvPr id="0" name=""/>
        <dsp:cNvSpPr/>
      </dsp:nvSpPr>
      <dsp:spPr>
        <a:xfrm>
          <a:off x="4956905" y="2684985"/>
          <a:ext cx="3168039" cy="301539"/>
        </a:xfrm>
        <a:custGeom>
          <a:avLst/>
          <a:gdLst/>
          <a:ahLst/>
          <a:cxnLst/>
          <a:rect l="0" t="0" r="0" b="0"/>
          <a:pathLst>
            <a:path>
              <a:moveTo>
                <a:pt x="0" y="0"/>
              </a:moveTo>
              <a:lnTo>
                <a:pt x="0" y="205490"/>
              </a:lnTo>
              <a:lnTo>
                <a:pt x="3168039" y="205490"/>
              </a:lnTo>
              <a:lnTo>
                <a:pt x="3168039" y="30153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A9CFA7-1E93-46DD-A0BC-D30871487D94}">
      <dsp:nvSpPr>
        <dsp:cNvPr id="0" name=""/>
        <dsp:cNvSpPr/>
      </dsp:nvSpPr>
      <dsp:spPr>
        <a:xfrm>
          <a:off x="4956905" y="3644900"/>
          <a:ext cx="633607" cy="301539"/>
        </a:xfrm>
        <a:custGeom>
          <a:avLst/>
          <a:gdLst/>
          <a:ahLst/>
          <a:cxnLst/>
          <a:rect l="0" t="0" r="0" b="0"/>
          <a:pathLst>
            <a:path>
              <a:moveTo>
                <a:pt x="0" y="0"/>
              </a:moveTo>
              <a:lnTo>
                <a:pt x="0" y="205490"/>
              </a:lnTo>
              <a:lnTo>
                <a:pt x="633607" y="205490"/>
              </a:lnTo>
              <a:lnTo>
                <a:pt x="633607" y="30153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263771-D78C-4DF5-AEF4-046D4B4734F1}">
      <dsp:nvSpPr>
        <dsp:cNvPr id="0" name=""/>
        <dsp:cNvSpPr/>
      </dsp:nvSpPr>
      <dsp:spPr>
        <a:xfrm>
          <a:off x="4323297" y="3644900"/>
          <a:ext cx="633607" cy="301539"/>
        </a:xfrm>
        <a:custGeom>
          <a:avLst/>
          <a:gdLst/>
          <a:ahLst/>
          <a:cxnLst/>
          <a:rect l="0" t="0" r="0" b="0"/>
          <a:pathLst>
            <a:path>
              <a:moveTo>
                <a:pt x="633607" y="0"/>
              </a:moveTo>
              <a:lnTo>
                <a:pt x="633607" y="205490"/>
              </a:lnTo>
              <a:lnTo>
                <a:pt x="0" y="205490"/>
              </a:lnTo>
              <a:lnTo>
                <a:pt x="0" y="30153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2DA5410-3778-4D7B-AF8A-7BE30B630332}">
      <dsp:nvSpPr>
        <dsp:cNvPr id="0" name=""/>
        <dsp:cNvSpPr/>
      </dsp:nvSpPr>
      <dsp:spPr>
        <a:xfrm>
          <a:off x="4911185" y="2684985"/>
          <a:ext cx="91440" cy="301539"/>
        </a:xfrm>
        <a:custGeom>
          <a:avLst/>
          <a:gdLst/>
          <a:ahLst/>
          <a:cxnLst/>
          <a:rect l="0" t="0" r="0" b="0"/>
          <a:pathLst>
            <a:path>
              <a:moveTo>
                <a:pt x="45720" y="0"/>
              </a:moveTo>
              <a:lnTo>
                <a:pt x="45720" y="30153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CF8610-3A59-404F-A591-705B3380E4CA}">
      <dsp:nvSpPr>
        <dsp:cNvPr id="0" name=""/>
        <dsp:cNvSpPr/>
      </dsp:nvSpPr>
      <dsp:spPr>
        <a:xfrm>
          <a:off x="1788866" y="3644900"/>
          <a:ext cx="1267215" cy="301539"/>
        </a:xfrm>
        <a:custGeom>
          <a:avLst/>
          <a:gdLst/>
          <a:ahLst/>
          <a:cxnLst/>
          <a:rect l="0" t="0" r="0" b="0"/>
          <a:pathLst>
            <a:path>
              <a:moveTo>
                <a:pt x="0" y="0"/>
              </a:moveTo>
              <a:lnTo>
                <a:pt x="0" y="205490"/>
              </a:lnTo>
              <a:lnTo>
                <a:pt x="1267215" y="205490"/>
              </a:lnTo>
              <a:lnTo>
                <a:pt x="1267215" y="30153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EBBA21-9602-4EC1-A5D0-5DC0CB2EE90A}">
      <dsp:nvSpPr>
        <dsp:cNvPr id="0" name=""/>
        <dsp:cNvSpPr/>
      </dsp:nvSpPr>
      <dsp:spPr>
        <a:xfrm>
          <a:off x="1743146" y="3644900"/>
          <a:ext cx="91440" cy="301539"/>
        </a:xfrm>
        <a:custGeom>
          <a:avLst/>
          <a:gdLst/>
          <a:ahLst/>
          <a:cxnLst/>
          <a:rect l="0" t="0" r="0" b="0"/>
          <a:pathLst>
            <a:path>
              <a:moveTo>
                <a:pt x="45720" y="0"/>
              </a:moveTo>
              <a:lnTo>
                <a:pt x="45720" y="30153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04D01A-6ADC-415C-87E6-1501BE36EA25}">
      <dsp:nvSpPr>
        <dsp:cNvPr id="0" name=""/>
        <dsp:cNvSpPr/>
      </dsp:nvSpPr>
      <dsp:spPr>
        <a:xfrm>
          <a:off x="521650" y="3644900"/>
          <a:ext cx="1267215" cy="301539"/>
        </a:xfrm>
        <a:custGeom>
          <a:avLst/>
          <a:gdLst/>
          <a:ahLst/>
          <a:cxnLst/>
          <a:rect l="0" t="0" r="0" b="0"/>
          <a:pathLst>
            <a:path>
              <a:moveTo>
                <a:pt x="1267215" y="0"/>
              </a:moveTo>
              <a:lnTo>
                <a:pt x="1267215" y="205490"/>
              </a:lnTo>
              <a:lnTo>
                <a:pt x="0" y="205490"/>
              </a:lnTo>
              <a:lnTo>
                <a:pt x="0" y="30153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755F43-D841-4CB2-B861-F31D22557DF7}">
      <dsp:nvSpPr>
        <dsp:cNvPr id="0" name=""/>
        <dsp:cNvSpPr/>
      </dsp:nvSpPr>
      <dsp:spPr>
        <a:xfrm>
          <a:off x="1788866" y="2684985"/>
          <a:ext cx="3168039" cy="301539"/>
        </a:xfrm>
        <a:custGeom>
          <a:avLst/>
          <a:gdLst/>
          <a:ahLst/>
          <a:cxnLst/>
          <a:rect l="0" t="0" r="0" b="0"/>
          <a:pathLst>
            <a:path>
              <a:moveTo>
                <a:pt x="3168039" y="0"/>
              </a:moveTo>
              <a:lnTo>
                <a:pt x="3168039" y="205490"/>
              </a:lnTo>
              <a:lnTo>
                <a:pt x="0" y="205490"/>
              </a:lnTo>
              <a:lnTo>
                <a:pt x="0" y="30153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E631050-9F35-44EC-B04A-A3212DEC6393}">
      <dsp:nvSpPr>
        <dsp:cNvPr id="0" name=""/>
        <dsp:cNvSpPr/>
      </dsp:nvSpPr>
      <dsp:spPr>
        <a:xfrm>
          <a:off x="4438498" y="2026608"/>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B1136B-0D09-4241-9680-E67694315584}">
      <dsp:nvSpPr>
        <dsp:cNvPr id="0" name=""/>
        <dsp:cNvSpPr/>
      </dsp:nvSpPr>
      <dsp:spPr>
        <a:xfrm>
          <a:off x="4553700" y="2136050"/>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CONCESIONARIO</a:t>
          </a:r>
        </a:p>
      </dsp:txBody>
      <dsp:txXfrm>
        <a:off x="4572983" y="2155333"/>
        <a:ext cx="998246" cy="619810"/>
      </dsp:txXfrm>
    </dsp:sp>
    <dsp:sp modelId="{A9431805-E690-4008-B093-59EBD7A413EE}">
      <dsp:nvSpPr>
        <dsp:cNvPr id="0" name=""/>
        <dsp:cNvSpPr/>
      </dsp:nvSpPr>
      <dsp:spPr>
        <a:xfrm>
          <a:off x="1270459" y="2986524"/>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3D65F4-19BB-4AE9-B074-27CA9CF00C76}">
      <dsp:nvSpPr>
        <dsp:cNvPr id="0" name=""/>
        <dsp:cNvSpPr/>
      </dsp:nvSpPr>
      <dsp:spPr>
        <a:xfrm>
          <a:off x="1385661" y="3095966"/>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TALLER</a:t>
          </a:r>
        </a:p>
      </dsp:txBody>
      <dsp:txXfrm>
        <a:off x="1404944" y="3115249"/>
        <a:ext cx="998246" cy="619810"/>
      </dsp:txXfrm>
    </dsp:sp>
    <dsp:sp modelId="{87F260C3-B345-47B0-AE74-2AD9274908BC}">
      <dsp:nvSpPr>
        <dsp:cNvPr id="0" name=""/>
        <dsp:cNvSpPr/>
      </dsp:nvSpPr>
      <dsp:spPr>
        <a:xfrm>
          <a:off x="3244" y="3946440"/>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A75930-0839-42C5-A238-C3426A334A6E}">
      <dsp:nvSpPr>
        <dsp:cNvPr id="0" name=""/>
        <dsp:cNvSpPr/>
      </dsp:nvSpPr>
      <dsp:spPr>
        <a:xfrm>
          <a:off x="118445" y="4055881"/>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COCHES</a:t>
          </a:r>
        </a:p>
      </dsp:txBody>
      <dsp:txXfrm>
        <a:off x="137728" y="4075164"/>
        <a:ext cx="998246" cy="619810"/>
      </dsp:txXfrm>
    </dsp:sp>
    <dsp:sp modelId="{4BF46CBB-6DAB-4E18-B54B-C48B2A94B816}">
      <dsp:nvSpPr>
        <dsp:cNvPr id="0" name=""/>
        <dsp:cNvSpPr/>
      </dsp:nvSpPr>
      <dsp:spPr>
        <a:xfrm>
          <a:off x="1270459" y="3946440"/>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F4A7E1-FBF2-4A62-863E-447DE380E82A}">
      <dsp:nvSpPr>
        <dsp:cNvPr id="0" name=""/>
        <dsp:cNvSpPr/>
      </dsp:nvSpPr>
      <dsp:spPr>
        <a:xfrm>
          <a:off x="1385661" y="4055881"/>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CAMIONES</a:t>
          </a:r>
        </a:p>
      </dsp:txBody>
      <dsp:txXfrm>
        <a:off x="1404944" y="4075164"/>
        <a:ext cx="998246" cy="619810"/>
      </dsp:txXfrm>
    </dsp:sp>
    <dsp:sp modelId="{DC8B3071-AF1C-4F96-AEC0-F3E8C8F2A5E7}">
      <dsp:nvSpPr>
        <dsp:cNvPr id="0" name=""/>
        <dsp:cNvSpPr/>
      </dsp:nvSpPr>
      <dsp:spPr>
        <a:xfrm>
          <a:off x="2537675" y="3946440"/>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10F886-ED49-45C6-9C39-BCCDB02C6EC6}">
      <dsp:nvSpPr>
        <dsp:cNvPr id="0" name=""/>
        <dsp:cNvSpPr/>
      </dsp:nvSpPr>
      <dsp:spPr>
        <a:xfrm>
          <a:off x="2652876" y="4055881"/>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MOTOS</a:t>
          </a:r>
        </a:p>
      </dsp:txBody>
      <dsp:txXfrm>
        <a:off x="2672159" y="4075164"/>
        <a:ext cx="998246" cy="619810"/>
      </dsp:txXfrm>
    </dsp:sp>
    <dsp:sp modelId="{0E8FDA06-929C-406A-A54A-C0C649C43F0E}">
      <dsp:nvSpPr>
        <dsp:cNvPr id="0" name=""/>
        <dsp:cNvSpPr/>
      </dsp:nvSpPr>
      <dsp:spPr>
        <a:xfrm>
          <a:off x="4438498" y="2986524"/>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876C1C-5D47-473B-8FA1-36E70629FCE3}">
      <dsp:nvSpPr>
        <dsp:cNvPr id="0" name=""/>
        <dsp:cNvSpPr/>
      </dsp:nvSpPr>
      <dsp:spPr>
        <a:xfrm>
          <a:off x="4553700" y="3095966"/>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VENTA</a:t>
          </a:r>
        </a:p>
      </dsp:txBody>
      <dsp:txXfrm>
        <a:off x="4572983" y="3115249"/>
        <a:ext cx="998246" cy="619810"/>
      </dsp:txXfrm>
    </dsp:sp>
    <dsp:sp modelId="{C0A0FC52-E527-4F08-BAD4-38E4EED6B3DE}">
      <dsp:nvSpPr>
        <dsp:cNvPr id="0" name=""/>
        <dsp:cNvSpPr/>
      </dsp:nvSpPr>
      <dsp:spPr>
        <a:xfrm>
          <a:off x="3804891" y="3946440"/>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9D408B0-3D73-43DC-AD47-A979CAB37454}">
      <dsp:nvSpPr>
        <dsp:cNvPr id="0" name=""/>
        <dsp:cNvSpPr/>
      </dsp:nvSpPr>
      <dsp:spPr>
        <a:xfrm>
          <a:off x="3920092" y="4055881"/>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VEHÍCULOS NUEVOS</a:t>
          </a:r>
        </a:p>
      </dsp:txBody>
      <dsp:txXfrm>
        <a:off x="3939375" y="4075164"/>
        <a:ext cx="998246" cy="619810"/>
      </dsp:txXfrm>
    </dsp:sp>
    <dsp:sp modelId="{E8E6C853-EDEE-47E9-B92F-4318F352D48B}">
      <dsp:nvSpPr>
        <dsp:cNvPr id="0" name=""/>
        <dsp:cNvSpPr/>
      </dsp:nvSpPr>
      <dsp:spPr>
        <a:xfrm>
          <a:off x="5072106" y="3946440"/>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CF17C8-5F38-4E70-B92F-5E2C8E9362D4}">
      <dsp:nvSpPr>
        <dsp:cNvPr id="0" name=""/>
        <dsp:cNvSpPr/>
      </dsp:nvSpPr>
      <dsp:spPr>
        <a:xfrm>
          <a:off x="5187308" y="4055881"/>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VEHÍCULOS OCASIÓN</a:t>
          </a:r>
        </a:p>
      </dsp:txBody>
      <dsp:txXfrm>
        <a:off x="5206591" y="4075164"/>
        <a:ext cx="998246" cy="619810"/>
      </dsp:txXfrm>
    </dsp:sp>
    <dsp:sp modelId="{5E0AB3C8-AE88-4DDB-84B9-CD6CA8E81711}">
      <dsp:nvSpPr>
        <dsp:cNvPr id="0" name=""/>
        <dsp:cNvSpPr/>
      </dsp:nvSpPr>
      <dsp:spPr>
        <a:xfrm>
          <a:off x="7606537" y="2986524"/>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E9EB3A-0885-45EC-A01A-801A4D2A9044}">
      <dsp:nvSpPr>
        <dsp:cNvPr id="0" name=""/>
        <dsp:cNvSpPr/>
      </dsp:nvSpPr>
      <dsp:spPr>
        <a:xfrm>
          <a:off x="7721739" y="3095966"/>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ADMINISTRACIÓN</a:t>
          </a:r>
        </a:p>
      </dsp:txBody>
      <dsp:txXfrm>
        <a:off x="7741022" y="3115249"/>
        <a:ext cx="998246" cy="619810"/>
      </dsp:txXfrm>
    </dsp:sp>
    <dsp:sp modelId="{8A205514-042A-4F0E-95DD-6664A6FD7FAE}">
      <dsp:nvSpPr>
        <dsp:cNvPr id="0" name=""/>
        <dsp:cNvSpPr/>
      </dsp:nvSpPr>
      <dsp:spPr>
        <a:xfrm>
          <a:off x="6339322" y="3946440"/>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44A0E-B8DE-49A3-9E17-46E5406BD7C9}">
      <dsp:nvSpPr>
        <dsp:cNvPr id="0" name=""/>
        <dsp:cNvSpPr/>
      </dsp:nvSpPr>
      <dsp:spPr>
        <a:xfrm>
          <a:off x="6454523" y="4055881"/>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NOMINAS</a:t>
          </a:r>
        </a:p>
      </dsp:txBody>
      <dsp:txXfrm>
        <a:off x="6473806" y="4075164"/>
        <a:ext cx="998246" cy="619810"/>
      </dsp:txXfrm>
    </dsp:sp>
    <dsp:sp modelId="{29DC7479-2B3A-40EF-9210-4BC223746750}">
      <dsp:nvSpPr>
        <dsp:cNvPr id="0" name=""/>
        <dsp:cNvSpPr/>
      </dsp:nvSpPr>
      <dsp:spPr>
        <a:xfrm>
          <a:off x="7606537" y="3946440"/>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D0ACDA-7876-4D7D-AA57-C5A778569B4E}">
      <dsp:nvSpPr>
        <dsp:cNvPr id="0" name=""/>
        <dsp:cNvSpPr/>
      </dsp:nvSpPr>
      <dsp:spPr>
        <a:xfrm>
          <a:off x="7721739" y="4055881"/>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COMERCIAL</a:t>
          </a:r>
        </a:p>
      </dsp:txBody>
      <dsp:txXfrm>
        <a:off x="7741022" y="4075164"/>
        <a:ext cx="998246" cy="619810"/>
      </dsp:txXfrm>
    </dsp:sp>
    <dsp:sp modelId="{33B5C4F8-0816-4B81-8998-A22A78F1C694}">
      <dsp:nvSpPr>
        <dsp:cNvPr id="0" name=""/>
        <dsp:cNvSpPr/>
      </dsp:nvSpPr>
      <dsp:spPr>
        <a:xfrm>
          <a:off x="8873753" y="3946440"/>
          <a:ext cx="1036812" cy="6583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685B8D-334C-487F-9307-B5E79FE248EC}">
      <dsp:nvSpPr>
        <dsp:cNvPr id="0" name=""/>
        <dsp:cNvSpPr/>
      </dsp:nvSpPr>
      <dsp:spPr>
        <a:xfrm>
          <a:off x="8988954" y="4055881"/>
          <a:ext cx="1036812" cy="65837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ES" sz="900" kern="1200" dirty="0"/>
            <a:t>PAGOS/COBROS</a:t>
          </a:r>
        </a:p>
      </dsp:txBody>
      <dsp:txXfrm>
        <a:off x="9008237" y="4075164"/>
        <a:ext cx="998246" cy="61981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1FD08D-A08E-4105-97B5-F890E76A66D6}" type="datetimeFigureOut">
              <a:rPr lang="es-ES" smtClean="0"/>
              <a:t>22/03/2023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CAE57B-14D0-42A7-A86E-A6912E0D5E30}" type="slidenum">
              <a:rPr lang="es-ES" smtClean="0"/>
              <a:t>‹Nº›</a:t>
            </a:fld>
            <a:endParaRPr lang="es-ES"/>
          </a:p>
        </p:txBody>
      </p:sp>
    </p:spTree>
    <p:extLst>
      <p:ext uri="{BB962C8B-B14F-4D97-AF65-F5344CB8AC3E}">
        <p14:creationId xmlns:p14="http://schemas.microsoft.com/office/powerpoint/2010/main" val="698529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5063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2231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3670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52E80C-94B5-45AD-8D69-EFDC28814FA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3A2E1215-6BA0-4FDF-880F-3794DCE13C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68763D32-66C8-468B-AB28-21F513FFF96B}"/>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0005C0DD-C113-45DC-94C8-840ABC519DA8}"/>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156EC95-46BB-4EB2-90A7-560CE85572D5}"/>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2024531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2781FB-C123-4275-ABB4-CF86A1E55FCF}"/>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8B862409-523D-46A9-9ED4-81D6436CD284}"/>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A7DEB85A-AB2A-433F-90FA-26EBFEA0FA1E}"/>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969C25DB-D5F7-475E-914B-E1B5FCBF8176}"/>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B9066858-BC7B-46E5-99D4-F59684134B77}"/>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1969190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F8782BC-BD0A-438D-B7C3-EF6BA9933A6C}"/>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F35B0370-E10C-4143-952B-24A9B99B3ADB}"/>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688D79DA-E145-4367-9357-40795A6314D0}"/>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3D2AA323-968C-401B-A1B0-CB74C222A1E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5B38823-38A1-4ED1-85A7-C3878BDE6B55}"/>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3918100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blipFill>
          <a:blip r:embed="rId2">
            <a:alphaModFix/>
          </a:blip>
          <a:stretch>
            <a:fillRect/>
          </a:stretch>
        </a:blipFill>
        <a:effectLst/>
      </p:bgPr>
    </p:bg>
    <p:spTree>
      <p:nvGrpSpPr>
        <p:cNvPr id="1" name="Shape 23"/>
        <p:cNvGrpSpPr/>
        <p:nvPr/>
      </p:nvGrpSpPr>
      <p:grpSpPr>
        <a:xfrm>
          <a:off x="0" y="0"/>
          <a:ext cx="0" cy="0"/>
          <a:chOff x="0" y="0"/>
          <a:chExt cx="0" cy="0"/>
        </a:xfrm>
      </p:grpSpPr>
      <p:sp>
        <p:nvSpPr>
          <p:cNvPr id="24" name="Google Shape;24;p5"/>
          <p:cNvSpPr/>
          <p:nvPr/>
        </p:nvSpPr>
        <p:spPr>
          <a:xfrm>
            <a:off x="0" y="-8800"/>
            <a:ext cx="11302267" cy="6871200"/>
          </a:xfrm>
          <a:custGeom>
            <a:avLst/>
            <a:gdLst/>
            <a:ahLst/>
            <a:cxnLst/>
            <a:rect l="l" t="t" r="r" b="b"/>
            <a:pathLst>
              <a:path w="339068" h="206136" extrusionOk="0">
                <a:moveTo>
                  <a:pt x="139274" y="0"/>
                </a:moveTo>
                <a:lnTo>
                  <a:pt x="0" y="264"/>
                </a:lnTo>
                <a:lnTo>
                  <a:pt x="0" y="206045"/>
                </a:lnTo>
                <a:lnTo>
                  <a:pt x="339068" y="206136"/>
                </a:lnTo>
                <a:close/>
              </a:path>
            </a:pathLst>
          </a:custGeom>
          <a:solidFill>
            <a:srgbClr val="212539">
              <a:alpha val="64620"/>
            </a:srgbClr>
          </a:solidFill>
          <a:ln>
            <a:noFill/>
          </a:ln>
        </p:spPr>
      </p:sp>
      <p:sp>
        <p:nvSpPr>
          <p:cNvPr id="25" name="Google Shape;25;p5"/>
          <p:cNvSpPr txBox="1">
            <a:spLocks noGrp="1"/>
          </p:cNvSpPr>
          <p:nvPr>
            <p:ph type="title"/>
          </p:nvPr>
        </p:nvSpPr>
        <p:spPr>
          <a:xfrm>
            <a:off x="609600" y="1313167"/>
            <a:ext cx="3178400" cy="8396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26" name="Google Shape;26;p5"/>
          <p:cNvSpPr txBox="1">
            <a:spLocks noGrp="1"/>
          </p:cNvSpPr>
          <p:nvPr>
            <p:ph type="body" idx="1"/>
          </p:nvPr>
        </p:nvSpPr>
        <p:spPr>
          <a:xfrm>
            <a:off x="609600" y="2286831"/>
            <a:ext cx="6349600" cy="36488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a:lvl1pPr>
            <a:lvl2pPr marL="1219170" lvl="1" indent="-423323">
              <a:spcBef>
                <a:spcPts val="1333"/>
              </a:spcBef>
              <a:spcAft>
                <a:spcPts val="0"/>
              </a:spcAft>
              <a:buSzPts val="1400"/>
              <a:buChar char="╶"/>
              <a:defRPr/>
            </a:lvl2pPr>
            <a:lvl3pPr marL="1828754" lvl="2" indent="-423323">
              <a:spcBef>
                <a:spcPts val="1333"/>
              </a:spcBef>
              <a:spcAft>
                <a:spcPts val="0"/>
              </a:spcAft>
              <a:buSzPts val="1400"/>
              <a:buChar char="╶"/>
              <a:defRPr/>
            </a:lvl3pPr>
            <a:lvl4pPr marL="2438339" lvl="3" indent="-423323">
              <a:spcBef>
                <a:spcPts val="1333"/>
              </a:spcBef>
              <a:spcAft>
                <a:spcPts val="0"/>
              </a:spcAft>
              <a:buSzPts val="1400"/>
              <a:buChar char="╶"/>
              <a:defRPr/>
            </a:lvl4pPr>
            <a:lvl5pPr marL="3047924" lvl="4" indent="-423323">
              <a:spcBef>
                <a:spcPts val="1333"/>
              </a:spcBef>
              <a:spcAft>
                <a:spcPts val="0"/>
              </a:spcAft>
              <a:buSzPts val="1400"/>
              <a:buChar char="╶"/>
              <a:defRPr/>
            </a:lvl5pPr>
            <a:lvl6pPr marL="3657509" lvl="5" indent="-423323">
              <a:spcBef>
                <a:spcPts val="1333"/>
              </a:spcBef>
              <a:spcAft>
                <a:spcPts val="0"/>
              </a:spcAft>
              <a:buSzPts val="1400"/>
              <a:buChar char="╶"/>
              <a:defRPr/>
            </a:lvl6pPr>
            <a:lvl7pPr marL="4267093" lvl="6" indent="-423323">
              <a:spcBef>
                <a:spcPts val="1333"/>
              </a:spcBef>
              <a:spcAft>
                <a:spcPts val="0"/>
              </a:spcAft>
              <a:buSzPts val="1400"/>
              <a:buChar char="╶"/>
              <a:defRPr/>
            </a:lvl7pPr>
            <a:lvl8pPr marL="4876678" lvl="7" indent="-423323">
              <a:spcBef>
                <a:spcPts val="1333"/>
              </a:spcBef>
              <a:spcAft>
                <a:spcPts val="0"/>
              </a:spcAft>
              <a:buSzPts val="1400"/>
              <a:buChar char="╶"/>
              <a:defRPr/>
            </a:lvl8pPr>
            <a:lvl9pPr marL="5486263" lvl="8" indent="-423323">
              <a:spcBef>
                <a:spcPts val="1333"/>
              </a:spcBef>
              <a:spcAft>
                <a:spcPts val="1333"/>
              </a:spcAft>
              <a:buSzPts val="1400"/>
              <a:buChar char="╶"/>
              <a:defRPr/>
            </a:lvl9pPr>
          </a:lstStyle>
          <a:p>
            <a:endParaRPr/>
          </a:p>
        </p:txBody>
      </p:sp>
      <p:sp>
        <p:nvSpPr>
          <p:cNvPr id="27" name="Google Shape;27;p5"/>
          <p:cNvSpPr txBox="1">
            <a:spLocks noGrp="1"/>
          </p:cNvSpPr>
          <p:nvPr>
            <p:ph type="sldNum" idx="12"/>
          </p:nvPr>
        </p:nvSpPr>
        <p:spPr>
          <a:xfrm>
            <a:off x="609600" y="6231533"/>
            <a:ext cx="731600" cy="326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l"/>
            <a:fld id="{00000000-1234-1234-1234-123412341234}" type="slidenum">
              <a:rPr lang="es-ES" smtClean="0"/>
              <a:pPr algn="l"/>
              <a:t>‹Nº›</a:t>
            </a:fld>
            <a:endParaRPr lang="es-ES"/>
          </a:p>
        </p:txBody>
      </p:sp>
    </p:spTree>
    <p:extLst>
      <p:ext uri="{BB962C8B-B14F-4D97-AF65-F5344CB8AC3E}">
        <p14:creationId xmlns:p14="http://schemas.microsoft.com/office/powerpoint/2010/main" val="780192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7B2948-2DBE-4B35-8EC4-03AF67E75B6E}"/>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4B949033-197E-414D-A8E9-72A256DB1F08}"/>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57E301C-58C3-4BA0-B12D-2824B78B7522}"/>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7B7FC094-6F98-4871-8AD7-6005D92F58B3}"/>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0E6673D-DFF2-44E3-9368-59C9D15F41B3}"/>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3205090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A5075F-AEEE-42D0-80B5-42C9E5FA23BD}"/>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3C7D2014-8272-486A-B6A6-F637CD7276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6DE7812-5E6D-4488-9101-76C28F818E81}"/>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007C7ADC-B86D-4A25-81B7-27CA39AD26B5}"/>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5DE8ADC6-1F31-47EC-A31F-DF632FC4A15D}"/>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571389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D03749-439B-4A77-AA70-9E88D53C1EAD}"/>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016820C-EFD8-4BC8-A305-265259335884}"/>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C3552791-9A56-4D8E-BB5F-69903AE66BB3}"/>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4EE5C9F5-588E-41A3-96C2-93DBE99E37D4}"/>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6" name="Marcador de pie de página 5">
            <a:extLst>
              <a:ext uri="{FF2B5EF4-FFF2-40B4-BE49-F238E27FC236}">
                <a16:creationId xmlns:a16="http://schemas.microsoft.com/office/drawing/2014/main" id="{EB5CCDC8-01EC-467F-A3E2-C4D7D7E078A5}"/>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CEFA463A-762A-43A2-9BA1-17A905764C08}"/>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2980358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00483C-0576-49AB-BE87-B6BC3F596AF8}"/>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4354555D-9564-4E32-B3A9-5AA13D6E17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E465A15-661F-4FB4-93B2-D5D8A99E8508}"/>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A419003C-427E-4546-B4B0-3D934A4E2B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24B05D1-8D34-4EFF-8DBB-0A0119006CC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BDCC9FB6-F79B-460E-9623-82CE311A1132}"/>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8" name="Marcador de pie de página 7">
            <a:extLst>
              <a:ext uri="{FF2B5EF4-FFF2-40B4-BE49-F238E27FC236}">
                <a16:creationId xmlns:a16="http://schemas.microsoft.com/office/drawing/2014/main" id="{54B5EA52-F2FD-4940-8C06-333B1ED5DAC9}"/>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7B354E3C-344D-434D-9AF3-B48E3DC551A5}"/>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3137437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574AF5-7BB9-499D-80EB-04141A1BEB55}"/>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B303FC11-6696-4140-A04F-BF9283184A6E}"/>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4" name="Marcador de pie de página 3">
            <a:extLst>
              <a:ext uri="{FF2B5EF4-FFF2-40B4-BE49-F238E27FC236}">
                <a16:creationId xmlns:a16="http://schemas.microsoft.com/office/drawing/2014/main" id="{E9688869-F2B2-46D7-A527-68095612CE19}"/>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9A302934-7E28-4FAB-8D1A-74328D7BE8FC}"/>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3181660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E7B9DF6E-95EC-48C7-975D-E18651A88D4E}"/>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3" name="Marcador de pie de página 2">
            <a:extLst>
              <a:ext uri="{FF2B5EF4-FFF2-40B4-BE49-F238E27FC236}">
                <a16:creationId xmlns:a16="http://schemas.microsoft.com/office/drawing/2014/main" id="{BF79E90C-EA0B-4161-977E-097B030FD7D0}"/>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900238C3-15E4-4A68-9D62-4138DAB7BE5B}"/>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746680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FBE22A-FF3F-4454-8F62-BE651923CC7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61490D4A-4A65-4B83-8C4E-54C069008C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6EE3A9AC-24F4-4AA6-A640-64FA020EB5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9636B58-875A-4102-B595-24161E45FB86}"/>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6" name="Marcador de pie de página 5">
            <a:extLst>
              <a:ext uri="{FF2B5EF4-FFF2-40B4-BE49-F238E27FC236}">
                <a16:creationId xmlns:a16="http://schemas.microsoft.com/office/drawing/2014/main" id="{4C0BFDB8-C0BD-4DEB-BB49-D947179EE784}"/>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371295C7-F3FF-40B0-8877-E65639631FBE}"/>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421838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5CEC58-25D1-4C6C-8B89-D1BD8790F15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85C892CB-E29D-46B8-A0AF-AFA2E20A01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ED2C5DCD-4085-4A77-BE60-151C4A2105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EDB18DD5-1493-4C87-BACC-CB90578D772A}"/>
              </a:ext>
            </a:extLst>
          </p:cNvPr>
          <p:cNvSpPr>
            <a:spLocks noGrp="1"/>
          </p:cNvSpPr>
          <p:nvPr>
            <p:ph type="dt" sz="half" idx="10"/>
          </p:nvPr>
        </p:nvSpPr>
        <p:spPr/>
        <p:txBody>
          <a:bodyPr/>
          <a:lstStyle/>
          <a:p>
            <a:fld id="{91EE5C83-3D20-4B6F-B59C-DF3FD60218DC}" type="datetimeFigureOut">
              <a:rPr lang="es-ES" smtClean="0"/>
              <a:t>22/03/2023</a:t>
            </a:fld>
            <a:endParaRPr lang="es-ES"/>
          </a:p>
        </p:txBody>
      </p:sp>
      <p:sp>
        <p:nvSpPr>
          <p:cNvPr id="6" name="Marcador de pie de página 5">
            <a:extLst>
              <a:ext uri="{FF2B5EF4-FFF2-40B4-BE49-F238E27FC236}">
                <a16:creationId xmlns:a16="http://schemas.microsoft.com/office/drawing/2014/main" id="{E440457C-A41E-4296-B97C-1D63C34C0279}"/>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F0ED7417-E144-4648-8E22-95C625DC1AA2}"/>
              </a:ext>
            </a:extLst>
          </p:cNvPr>
          <p:cNvSpPr>
            <a:spLocks noGrp="1"/>
          </p:cNvSpPr>
          <p:nvPr>
            <p:ph type="sldNum" sz="quarter" idx="12"/>
          </p:nvPr>
        </p:nvSpPr>
        <p:spPr/>
        <p:txBody>
          <a:bodyPr/>
          <a:lstStyle/>
          <a:p>
            <a:fld id="{365B473A-00A5-4CC2-972A-1258A6D57AC6}" type="slidenum">
              <a:rPr lang="es-ES" smtClean="0"/>
              <a:t>‹Nº›</a:t>
            </a:fld>
            <a:endParaRPr lang="es-ES"/>
          </a:p>
        </p:txBody>
      </p:sp>
    </p:spTree>
    <p:extLst>
      <p:ext uri="{BB962C8B-B14F-4D97-AF65-F5344CB8AC3E}">
        <p14:creationId xmlns:p14="http://schemas.microsoft.com/office/powerpoint/2010/main" val="1583109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2965BC1-7EF8-4F46-BA0D-63B2E7656A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D64F932D-99CB-4774-AFEA-98C8161B7C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C9A9DE30-926D-4D04-B632-FD57AD34C5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EE5C83-3D20-4B6F-B59C-DF3FD60218DC}" type="datetimeFigureOut">
              <a:rPr lang="es-ES" smtClean="0"/>
              <a:t>22/03/2023</a:t>
            </a:fld>
            <a:endParaRPr lang="es-ES"/>
          </a:p>
        </p:txBody>
      </p:sp>
      <p:sp>
        <p:nvSpPr>
          <p:cNvPr id="5" name="Marcador de pie de página 4">
            <a:extLst>
              <a:ext uri="{FF2B5EF4-FFF2-40B4-BE49-F238E27FC236}">
                <a16:creationId xmlns:a16="http://schemas.microsoft.com/office/drawing/2014/main" id="{6162EB18-7A72-45CD-9AD0-59B86F7577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21C668F4-CA27-47A0-84F9-37FD4C7B43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5B473A-00A5-4CC2-972A-1258A6D57AC6}" type="slidenum">
              <a:rPr lang="es-ES" smtClean="0"/>
              <a:t>‹Nº›</a:t>
            </a:fld>
            <a:endParaRPr lang="es-ES"/>
          </a:p>
        </p:txBody>
      </p:sp>
    </p:spTree>
    <p:extLst>
      <p:ext uri="{BB962C8B-B14F-4D97-AF65-F5344CB8AC3E}">
        <p14:creationId xmlns:p14="http://schemas.microsoft.com/office/powerpoint/2010/main" val="8574440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8.jp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9.jpg"/></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jpg"/><Relationship Id="rId7"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22.png"/><Relationship Id="rId5" Type="http://schemas.openxmlformats.org/officeDocument/2006/relationships/image" Target="../media/image11.pn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ítulo 5">
            <a:extLst>
              <a:ext uri="{FF2B5EF4-FFF2-40B4-BE49-F238E27FC236}">
                <a16:creationId xmlns:a16="http://schemas.microsoft.com/office/drawing/2014/main" id="{D46928A6-06E7-4A63-B526-1B40DE5AB145}"/>
              </a:ext>
            </a:extLst>
          </p:cNvPr>
          <p:cNvSpPr txBox="1">
            <a:spLocks/>
          </p:cNvSpPr>
          <p:nvPr/>
        </p:nvSpPr>
        <p:spPr>
          <a:xfrm>
            <a:off x="1934697" y="1398650"/>
            <a:ext cx="8322604" cy="716371"/>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Un array es una colección de diferentes tipos de datos dentro de una misma variable.</a:t>
            </a:r>
          </a:p>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 </a:t>
            </a:r>
            <a:r>
              <a:rPr lang="es-ES" sz="1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Javascript</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los valores del </a:t>
            </a:r>
            <a:r>
              <a:rPr lang="es-ES" sz="1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array</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NO tienen que ser del mismo tipo.</a:t>
            </a:r>
          </a:p>
        </p:txBody>
      </p:sp>
      <p:sp>
        <p:nvSpPr>
          <p:cNvPr id="4" name="Título 5">
            <a:extLst>
              <a:ext uri="{FF2B5EF4-FFF2-40B4-BE49-F238E27FC236}">
                <a16:creationId xmlns:a16="http://schemas.microsoft.com/office/drawing/2014/main" id="{D6ACDC9E-AB4D-44E1-8D06-756E99612924}"/>
              </a:ext>
            </a:extLst>
          </p:cNvPr>
          <p:cNvSpPr txBox="1">
            <a:spLocks/>
          </p:cNvSpPr>
          <p:nvPr/>
        </p:nvSpPr>
        <p:spPr>
          <a:xfrm>
            <a:off x="1330427" y="4742980"/>
            <a:ext cx="9074864" cy="7163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449580">
              <a:lnSpc>
                <a:spcPts val="1425"/>
              </a:lnSpc>
              <a:spcAft>
                <a:spcPts val="800"/>
              </a:spcAft>
            </a:pP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Articulos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"zapatilla"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"camiseta"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pantalon</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"calcetines"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Imagen 4">
            <a:extLst>
              <a:ext uri="{FF2B5EF4-FFF2-40B4-BE49-F238E27FC236}">
                <a16:creationId xmlns:a16="http://schemas.microsoft.com/office/drawing/2014/main" id="{3E55739C-C5B9-441B-8296-5FD4682B883F}"/>
              </a:ext>
            </a:extLst>
          </p:cNvPr>
          <p:cNvPicPr/>
          <p:nvPr/>
        </p:nvPicPr>
        <p:blipFill rotWithShape="1">
          <a:blip r:embed="rId4"/>
          <a:srcRect t="3120" b="10131"/>
          <a:stretch/>
        </p:blipFill>
        <p:spPr bwMode="auto">
          <a:xfrm>
            <a:off x="3969005" y="2240383"/>
            <a:ext cx="4253988" cy="20814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53640926-AAD7-44D8-BBD7-CCE9431645EC}">
              <a14:shadowObscured xmlns:a14="http://schemas.microsoft.com/office/drawing/2010/main"/>
            </a:ext>
          </a:extLst>
        </p:spPr>
      </p:pic>
      <p:sp>
        <p:nvSpPr>
          <p:cNvPr id="7" name="Título 5">
            <a:extLst>
              <a:ext uri="{FF2B5EF4-FFF2-40B4-BE49-F238E27FC236}">
                <a16:creationId xmlns:a16="http://schemas.microsoft.com/office/drawing/2014/main" id="{5E1F3A2C-8566-4F07-AA8C-EF6967BE4B67}"/>
              </a:ext>
            </a:extLst>
          </p:cNvPr>
          <p:cNvSpPr txBox="1">
            <a:spLocks/>
          </p:cNvSpPr>
          <p:nvPr/>
        </p:nvSpPr>
        <p:spPr>
          <a:xfrm>
            <a:off x="1744559" y="5258689"/>
            <a:ext cx="9488047" cy="7163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1425"/>
              </a:lnSpc>
              <a:spcAft>
                <a:spcPts val="800"/>
              </a:spcAft>
            </a:pP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Articulos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 new</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array</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"zapatilla"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"camiseta"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pantalon</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"calcetines"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ángulo: esquinas redondeadas 7">
            <a:extLst>
              <a:ext uri="{FF2B5EF4-FFF2-40B4-BE49-F238E27FC236}">
                <a16:creationId xmlns:a16="http://schemas.microsoft.com/office/drawing/2014/main" id="{E48FD819-5C26-4401-80C3-3EB62107CA1E}"/>
              </a:ext>
            </a:extLst>
          </p:cNvPr>
          <p:cNvSpPr/>
          <p:nvPr/>
        </p:nvSpPr>
        <p:spPr>
          <a:xfrm>
            <a:off x="406617" y="202108"/>
            <a:ext cx="2673467" cy="716372"/>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ARRAYS</a:t>
            </a:r>
            <a:endParaRPr lang="es-ES" sz="2400" kern="0" dirty="0">
              <a:solidFill>
                <a:srgbClr val="FFFFFF"/>
              </a:solidFill>
              <a:latin typeface="Arial"/>
              <a:sym typeface="Arial"/>
            </a:endParaRPr>
          </a:p>
        </p:txBody>
      </p:sp>
      <p:sp>
        <p:nvSpPr>
          <p:cNvPr id="9" name="CuadroTexto 8">
            <a:extLst>
              <a:ext uri="{FF2B5EF4-FFF2-40B4-BE49-F238E27FC236}">
                <a16:creationId xmlns:a16="http://schemas.microsoft.com/office/drawing/2014/main" id="{FE7F132E-2669-4983-B0D6-200DD12562F6}"/>
              </a:ext>
            </a:extLst>
          </p:cNvPr>
          <p:cNvSpPr txBox="1"/>
          <p:nvPr/>
        </p:nvSpPr>
        <p:spPr>
          <a:xfrm>
            <a:off x="1330427" y="5975060"/>
            <a:ext cx="6096000" cy="287579"/>
          </a:xfrm>
          <a:prstGeom prst="rect">
            <a:avLst/>
          </a:prstGeom>
          <a:noFill/>
        </p:spPr>
        <p:txBody>
          <a:bodyPr wrap="square">
            <a:spAutoFit/>
          </a:bodyPr>
          <a:lstStyle/>
          <a:p>
            <a:pPr indent="449580">
              <a:lnSpc>
                <a:spcPts val="1425"/>
              </a:lnSpc>
              <a:spcAft>
                <a:spcPts val="800"/>
              </a:spcAft>
            </a:pP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alert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Articulos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AE81FF"/>
                </a:solidFill>
                <a:effectLst/>
                <a:latin typeface="Consolas" panose="020B0609020204030204" pitchFamily="49" charset="0"/>
                <a:ea typeface="Times New Roman" panose="02020603050405020304" pitchFamily="18" charset="0"/>
                <a:cs typeface="Times New Roman" panose="02020603050405020304" pitchFamily="18" charset="0"/>
              </a:rPr>
              <a:t>1</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2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9359427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14:bounceEnd="25000">
                                          <p:cBhvr additive="base">
                                            <p:cTn id="12"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7" grpId="0"/>
          <p:bldP spid="8" grpId="0" animBg="1"/>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7" grpId="0"/>
          <p:bldP spid="8" grpId="0" animBg="1"/>
          <p:bldP spid="9"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26" name="Cubo 25">
            <a:extLst>
              <a:ext uri="{FF2B5EF4-FFF2-40B4-BE49-F238E27FC236}">
                <a16:creationId xmlns:a16="http://schemas.microsoft.com/office/drawing/2014/main" id="{32E7B8EE-8133-4EC0-A132-711D7C691650}"/>
              </a:ext>
            </a:extLst>
          </p:cNvPr>
          <p:cNvSpPr/>
          <p:nvPr/>
        </p:nvSpPr>
        <p:spPr>
          <a:xfrm>
            <a:off x="1690454" y="1982366"/>
            <a:ext cx="9135258" cy="4002722"/>
          </a:xfrm>
          <a:prstGeom prst="cub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Rectángulo: esquinas redondeadas 7">
            <a:extLst>
              <a:ext uri="{FF2B5EF4-FFF2-40B4-BE49-F238E27FC236}">
                <a16:creationId xmlns:a16="http://schemas.microsoft.com/office/drawing/2014/main" id="{08E6AAE5-59CF-4263-AC4F-17B3D131DF22}"/>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ARRAYS MULTIDIMENSIONALES</a:t>
            </a:r>
            <a:endParaRPr lang="es-ES" sz="2400" kern="0" dirty="0">
              <a:solidFill>
                <a:srgbClr val="FFFFFF"/>
              </a:solidFill>
              <a:latin typeface="Arial"/>
              <a:sym typeface="Arial"/>
            </a:endParaRPr>
          </a:p>
        </p:txBody>
      </p:sp>
      <p:sp>
        <p:nvSpPr>
          <p:cNvPr id="2" name="Cubo 1">
            <a:extLst>
              <a:ext uri="{FF2B5EF4-FFF2-40B4-BE49-F238E27FC236}">
                <a16:creationId xmlns:a16="http://schemas.microsoft.com/office/drawing/2014/main" id="{6EF550A3-9440-4BF6-A082-4F9319F05585}"/>
              </a:ext>
            </a:extLst>
          </p:cNvPr>
          <p:cNvSpPr/>
          <p:nvPr/>
        </p:nvSpPr>
        <p:spPr>
          <a:xfrm>
            <a:off x="2359699" y="3635116"/>
            <a:ext cx="3372788" cy="2001364"/>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Cubo 10">
            <a:extLst>
              <a:ext uri="{FF2B5EF4-FFF2-40B4-BE49-F238E27FC236}">
                <a16:creationId xmlns:a16="http://schemas.microsoft.com/office/drawing/2014/main" id="{94482F9F-5416-4AB5-BB80-AFE67169A810}"/>
              </a:ext>
            </a:extLst>
          </p:cNvPr>
          <p:cNvSpPr/>
          <p:nvPr/>
        </p:nvSpPr>
        <p:spPr>
          <a:xfrm>
            <a:off x="2402326" y="4635797"/>
            <a:ext cx="1095845" cy="699718"/>
          </a:xfrm>
          <a:prstGeom prst="cub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Batman</a:t>
            </a:r>
          </a:p>
        </p:txBody>
      </p:sp>
      <p:sp>
        <p:nvSpPr>
          <p:cNvPr id="12" name="Cubo 11">
            <a:extLst>
              <a:ext uri="{FF2B5EF4-FFF2-40B4-BE49-F238E27FC236}">
                <a16:creationId xmlns:a16="http://schemas.microsoft.com/office/drawing/2014/main" id="{5ABD0F4B-81D7-4A95-9E46-DC74D38715AF}"/>
              </a:ext>
            </a:extLst>
          </p:cNvPr>
          <p:cNvSpPr/>
          <p:nvPr/>
        </p:nvSpPr>
        <p:spPr>
          <a:xfrm>
            <a:off x="3498170" y="4635797"/>
            <a:ext cx="789017" cy="699718"/>
          </a:xfrm>
          <a:prstGeom prst="cub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Cars</a:t>
            </a:r>
          </a:p>
        </p:txBody>
      </p:sp>
      <p:sp>
        <p:nvSpPr>
          <p:cNvPr id="14" name="Cubo 13">
            <a:extLst>
              <a:ext uri="{FF2B5EF4-FFF2-40B4-BE49-F238E27FC236}">
                <a16:creationId xmlns:a16="http://schemas.microsoft.com/office/drawing/2014/main" id="{AE4BC6EA-0768-48C7-B5A5-C039F1FE9993}"/>
              </a:ext>
            </a:extLst>
          </p:cNvPr>
          <p:cNvSpPr/>
          <p:nvPr/>
        </p:nvSpPr>
        <p:spPr>
          <a:xfrm>
            <a:off x="4287187" y="4635797"/>
            <a:ext cx="854439" cy="699718"/>
          </a:xfrm>
          <a:prstGeom prst="cub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a:t>It</a:t>
            </a:r>
            <a:endParaRPr lang="es-ES" dirty="0"/>
          </a:p>
        </p:txBody>
      </p:sp>
      <p:sp>
        <p:nvSpPr>
          <p:cNvPr id="15" name="CuadroTexto 14">
            <a:extLst>
              <a:ext uri="{FF2B5EF4-FFF2-40B4-BE49-F238E27FC236}">
                <a16:creationId xmlns:a16="http://schemas.microsoft.com/office/drawing/2014/main" id="{A3C4858C-081A-4443-88F9-7B6CE3E7B3A2}"/>
              </a:ext>
            </a:extLst>
          </p:cNvPr>
          <p:cNvSpPr txBox="1"/>
          <p:nvPr/>
        </p:nvSpPr>
        <p:spPr>
          <a:xfrm>
            <a:off x="3354906" y="4150166"/>
            <a:ext cx="1075544" cy="369332"/>
          </a:xfrm>
          <a:prstGeom prst="rect">
            <a:avLst/>
          </a:prstGeom>
          <a:noFill/>
        </p:spPr>
        <p:txBody>
          <a:bodyPr wrap="square">
            <a:spAutoFit/>
          </a:bodyPr>
          <a:lstStyle/>
          <a:p>
            <a:r>
              <a:rPr lang="es-ES" dirty="0" err="1">
                <a:solidFill>
                  <a:schemeClr val="bg1"/>
                </a:solidFill>
              </a:rPr>
              <a:t>Peliculas</a:t>
            </a:r>
            <a:endParaRPr lang="es-ES" dirty="0">
              <a:solidFill>
                <a:schemeClr val="bg1"/>
              </a:solidFill>
            </a:endParaRPr>
          </a:p>
        </p:txBody>
      </p:sp>
      <p:sp>
        <p:nvSpPr>
          <p:cNvPr id="16" name="Cubo 15">
            <a:extLst>
              <a:ext uri="{FF2B5EF4-FFF2-40B4-BE49-F238E27FC236}">
                <a16:creationId xmlns:a16="http://schemas.microsoft.com/office/drawing/2014/main" id="{C09C5904-7462-4088-B5D8-7D0B079929F3}"/>
              </a:ext>
            </a:extLst>
          </p:cNvPr>
          <p:cNvSpPr/>
          <p:nvPr/>
        </p:nvSpPr>
        <p:spPr>
          <a:xfrm>
            <a:off x="5930642" y="3635116"/>
            <a:ext cx="3372788" cy="2001364"/>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Cubo 16">
            <a:extLst>
              <a:ext uri="{FF2B5EF4-FFF2-40B4-BE49-F238E27FC236}">
                <a16:creationId xmlns:a16="http://schemas.microsoft.com/office/drawing/2014/main" id="{C87D2A55-3EFA-40CA-8DE6-5EC37802D05C}"/>
              </a:ext>
            </a:extLst>
          </p:cNvPr>
          <p:cNvSpPr/>
          <p:nvPr/>
        </p:nvSpPr>
        <p:spPr>
          <a:xfrm>
            <a:off x="5973270" y="4635797"/>
            <a:ext cx="1075544" cy="699718"/>
          </a:xfrm>
          <a:prstGeom prst="cub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Acción</a:t>
            </a:r>
          </a:p>
        </p:txBody>
      </p:sp>
      <p:sp>
        <p:nvSpPr>
          <p:cNvPr id="18" name="Cubo 17">
            <a:extLst>
              <a:ext uri="{FF2B5EF4-FFF2-40B4-BE49-F238E27FC236}">
                <a16:creationId xmlns:a16="http://schemas.microsoft.com/office/drawing/2014/main" id="{B845F722-C2BD-40D0-B188-0D9FFD5AD22A}"/>
              </a:ext>
            </a:extLst>
          </p:cNvPr>
          <p:cNvSpPr/>
          <p:nvPr/>
        </p:nvSpPr>
        <p:spPr>
          <a:xfrm>
            <a:off x="6915700" y="4635797"/>
            <a:ext cx="1075544" cy="699718"/>
          </a:xfrm>
          <a:prstGeom prst="cub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Infantil</a:t>
            </a:r>
          </a:p>
        </p:txBody>
      </p:sp>
      <p:sp>
        <p:nvSpPr>
          <p:cNvPr id="19" name="Cubo 18">
            <a:extLst>
              <a:ext uri="{FF2B5EF4-FFF2-40B4-BE49-F238E27FC236}">
                <a16:creationId xmlns:a16="http://schemas.microsoft.com/office/drawing/2014/main" id="{24CA8813-0629-4F55-B2C4-3B752538821B}"/>
              </a:ext>
            </a:extLst>
          </p:cNvPr>
          <p:cNvSpPr/>
          <p:nvPr/>
        </p:nvSpPr>
        <p:spPr>
          <a:xfrm>
            <a:off x="7858130" y="4635797"/>
            <a:ext cx="941096" cy="699718"/>
          </a:xfrm>
          <a:prstGeom prst="cub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Terror</a:t>
            </a:r>
          </a:p>
        </p:txBody>
      </p:sp>
      <p:sp>
        <p:nvSpPr>
          <p:cNvPr id="20" name="CuadroTexto 19">
            <a:extLst>
              <a:ext uri="{FF2B5EF4-FFF2-40B4-BE49-F238E27FC236}">
                <a16:creationId xmlns:a16="http://schemas.microsoft.com/office/drawing/2014/main" id="{E513B73B-F7DD-45B0-9B2B-DDB41454A80A}"/>
              </a:ext>
            </a:extLst>
          </p:cNvPr>
          <p:cNvSpPr txBox="1"/>
          <p:nvPr/>
        </p:nvSpPr>
        <p:spPr>
          <a:xfrm>
            <a:off x="6925849" y="4150166"/>
            <a:ext cx="1075544" cy="369332"/>
          </a:xfrm>
          <a:prstGeom prst="rect">
            <a:avLst/>
          </a:prstGeom>
          <a:noFill/>
        </p:spPr>
        <p:txBody>
          <a:bodyPr wrap="square">
            <a:spAutoFit/>
          </a:bodyPr>
          <a:lstStyle/>
          <a:p>
            <a:r>
              <a:rPr lang="es-ES" dirty="0">
                <a:solidFill>
                  <a:schemeClr val="bg1"/>
                </a:solidFill>
              </a:rPr>
              <a:t>Categoría</a:t>
            </a:r>
          </a:p>
        </p:txBody>
      </p:sp>
      <p:sp>
        <p:nvSpPr>
          <p:cNvPr id="27" name="CuadroTexto 26">
            <a:extLst>
              <a:ext uri="{FF2B5EF4-FFF2-40B4-BE49-F238E27FC236}">
                <a16:creationId xmlns:a16="http://schemas.microsoft.com/office/drawing/2014/main" id="{A9992D9D-B052-48B3-B7DE-BE9A7628002F}"/>
              </a:ext>
            </a:extLst>
          </p:cNvPr>
          <p:cNvSpPr txBox="1"/>
          <p:nvPr/>
        </p:nvSpPr>
        <p:spPr>
          <a:xfrm>
            <a:off x="5375300" y="3028890"/>
            <a:ext cx="714373" cy="400110"/>
          </a:xfrm>
          <a:prstGeom prst="rect">
            <a:avLst/>
          </a:prstGeom>
          <a:noFill/>
        </p:spPr>
        <p:txBody>
          <a:bodyPr wrap="square">
            <a:spAutoFit/>
          </a:bodyPr>
          <a:lstStyle/>
          <a:p>
            <a:r>
              <a:rPr lang="es-ES" sz="2000" dirty="0">
                <a:solidFill>
                  <a:schemeClr val="bg1"/>
                </a:solidFill>
              </a:rPr>
              <a:t>Cine</a:t>
            </a:r>
          </a:p>
        </p:txBody>
      </p:sp>
    </p:spTree>
    <p:extLst>
      <p:ext uri="{BB962C8B-B14F-4D97-AF65-F5344CB8AC3E}">
        <p14:creationId xmlns:p14="http://schemas.microsoft.com/office/powerpoint/2010/main" val="2493150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500"/>
                                        <p:tgtEl>
                                          <p:spTgt spid="1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8" grpId="0" animBg="1"/>
      <p:bldP spid="2" grpId="0" animBg="1"/>
      <p:bldP spid="11" grpId="0" animBg="1"/>
      <p:bldP spid="12" grpId="0" animBg="1"/>
      <p:bldP spid="14" grpId="0" animBg="1"/>
      <p:bldP spid="15" grpId="0"/>
      <p:bldP spid="16" grpId="0" animBg="1"/>
      <p:bldP spid="17" grpId="0" animBg="1"/>
      <p:bldP spid="18" grpId="0" animBg="1"/>
      <p:bldP spid="19" grpId="0" animBg="1"/>
      <p:bldP spid="20" grpId="0"/>
      <p:bldP spid="27"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8F91510-80D3-4811-B7E5-FAF1725C6869}"/>
              </a:ext>
            </a:extLst>
          </p:cNvPr>
          <p:cNvSpPr txBox="1"/>
          <p:nvPr/>
        </p:nvSpPr>
        <p:spPr>
          <a:xfrm>
            <a:off x="2073337" y="1548628"/>
            <a:ext cx="6298504" cy="923330"/>
          </a:xfrm>
          <a:prstGeom prst="rect">
            <a:avLst/>
          </a:prstGeom>
          <a:noFill/>
        </p:spPr>
        <p:txBody>
          <a:bodyPr wrap="square">
            <a:spAutoFit/>
          </a:bodyPr>
          <a:lstStyle/>
          <a:p>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getElementById</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niElemento</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endParaRPr lang="es-ES" b="0" dirty="0">
              <a:solidFill>
                <a:srgbClr val="D4D4D4"/>
              </a:solidFill>
              <a:effectLst/>
              <a:latin typeface="Consolas" panose="020B0609020204030204" pitchFamily="49" charset="0"/>
            </a:endParaRPr>
          </a:p>
        </p:txBody>
      </p:sp>
      <p:sp>
        <p:nvSpPr>
          <p:cNvPr id="4" name="CuadroTexto 3">
            <a:extLst>
              <a:ext uri="{FF2B5EF4-FFF2-40B4-BE49-F238E27FC236}">
                <a16:creationId xmlns:a16="http://schemas.microsoft.com/office/drawing/2014/main" id="{2B417BD1-1E72-4ECC-B213-DEF1941A6741}"/>
              </a:ext>
            </a:extLst>
          </p:cNvPr>
          <p:cNvSpPr txBox="1"/>
          <p:nvPr/>
        </p:nvSpPr>
        <p:spPr>
          <a:xfrm>
            <a:off x="2073337" y="2471958"/>
            <a:ext cx="6298504" cy="923330"/>
          </a:xfrm>
          <a:prstGeom prst="rect">
            <a:avLst/>
          </a:prstGeom>
          <a:noFill/>
        </p:spPr>
        <p:txBody>
          <a:bodyPr wrap="square">
            <a:spAutoFit/>
          </a:bodyPr>
          <a:lstStyle/>
          <a:p>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getElementById</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niElemento</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value</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endParaRPr lang="es-ES" b="0" dirty="0">
              <a:solidFill>
                <a:srgbClr val="D4D4D4"/>
              </a:solidFill>
              <a:effectLst/>
              <a:latin typeface="Consolas" panose="020B0609020204030204" pitchFamily="49" charset="0"/>
            </a:endParaRPr>
          </a:p>
        </p:txBody>
      </p:sp>
      <p:sp>
        <p:nvSpPr>
          <p:cNvPr id="5" name="CuadroTexto 4">
            <a:extLst>
              <a:ext uri="{FF2B5EF4-FFF2-40B4-BE49-F238E27FC236}">
                <a16:creationId xmlns:a16="http://schemas.microsoft.com/office/drawing/2014/main" id="{A879EAC5-4720-4EB4-BBA3-C5572DB86519}"/>
              </a:ext>
            </a:extLst>
          </p:cNvPr>
          <p:cNvSpPr txBox="1"/>
          <p:nvPr/>
        </p:nvSpPr>
        <p:spPr>
          <a:xfrm>
            <a:off x="2073337" y="3395288"/>
            <a:ext cx="6298504" cy="923330"/>
          </a:xfrm>
          <a:prstGeom prst="rect">
            <a:avLst/>
          </a:prstGeom>
          <a:noFill/>
        </p:spPr>
        <p:txBody>
          <a:bodyPr wrap="square">
            <a:spAutoFit/>
          </a:bodyPr>
          <a:lstStyle/>
          <a:p>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getElementById</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niElemento</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innerHTML</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endParaRPr lang="es-ES" b="0" dirty="0">
              <a:solidFill>
                <a:srgbClr val="D4D4D4"/>
              </a:solidFill>
              <a:effectLst/>
              <a:latin typeface="Consolas" panose="020B0609020204030204" pitchFamily="49" charset="0"/>
            </a:endParaRPr>
          </a:p>
        </p:txBody>
      </p:sp>
      <p:sp>
        <p:nvSpPr>
          <p:cNvPr id="7" name="CuadroTexto 6">
            <a:extLst>
              <a:ext uri="{FF2B5EF4-FFF2-40B4-BE49-F238E27FC236}">
                <a16:creationId xmlns:a16="http://schemas.microsoft.com/office/drawing/2014/main" id="{793670D2-7502-43D1-8088-32EC8F171752}"/>
              </a:ext>
            </a:extLst>
          </p:cNvPr>
          <p:cNvSpPr txBox="1"/>
          <p:nvPr/>
        </p:nvSpPr>
        <p:spPr>
          <a:xfrm>
            <a:off x="2357816" y="4318618"/>
            <a:ext cx="8503224" cy="1754326"/>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seleccion</a:t>
            </a:r>
            <a:r>
              <a:rPr lang="es-ES" b="0" dirty="0">
                <a:solidFill>
                  <a:srgbClr val="D4D4D4"/>
                </a:solidFill>
                <a:effectLst/>
                <a:latin typeface="Consolas" panose="020B0609020204030204" pitchFamily="49" charset="0"/>
              </a:rPr>
              <a:t> = </a:t>
            </a:r>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getElementById</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miCaja</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9CDCFE"/>
                </a:solidFill>
                <a:effectLst/>
                <a:latin typeface="Consolas" panose="020B0609020204030204" pitchFamily="49" charset="0"/>
              </a:rPr>
              <a:t>        </a:t>
            </a:r>
            <a:r>
              <a:rPr lang="es-ES" b="0" dirty="0" err="1">
                <a:solidFill>
                  <a:srgbClr val="9CDCFE"/>
                </a:solidFill>
                <a:effectLst/>
                <a:latin typeface="Consolas" panose="020B0609020204030204" pitchFamily="49" charset="0"/>
              </a:rPr>
              <a:t>seleccion</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innerHTML</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"Texto cambiado desde </a:t>
            </a:r>
            <a:r>
              <a:rPr lang="es-ES" b="0" dirty="0" err="1">
                <a:solidFill>
                  <a:srgbClr val="CE9178"/>
                </a:solidFill>
                <a:effectLst/>
                <a:latin typeface="Consolas" panose="020B0609020204030204" pitchFamily="49" charset="0"/>
              </a:rPr>
              <a:t>JS</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console</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seleccion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endParaRPr lang="es-ES" b="0" dirty="0">
              <a:solidFill>
                <a:srgbClr val="D4D4D4"/>
              </a:solidFill>
              <a:effectLst/>
              <a:latin typeface="Consolas" panose="020B0609020204030204" pitchFamily="49" charset="0"/>
            </a:endParaRPr>
          </a:p>
        </p:txBody>
      </p:sp>
      <p:sp>
        <p:nvSpPr>
          <p:cNvPr id="8" name="Rectángulo: esquinas redondeadas 7">
            <a:extLst>
              <a:ext uri="{FF2B5EF4-FFF2-40B4-BE49-F238E27FC236}">
                <a16:creationId xmlns:a16="http://schemas.microsoft.com/office/drawing/2014/main" id="{C2B81C75-63F1-456B-8EF7-51794C193367}"/>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DOM</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689823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7" grpId="0"/>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ED83CA5A-D30B-47F7-B61A-CD89355CBFAD}"/>
              </a:ext>
            </a:extLst>
          </p:cNvPr>
          <p:cNvPicPr>
            <a:picLocks noChangeAspect="1"/>
          </p:cNvPicPr>
          <p:nvPr/>
        </p:nvPicPr>
        <p:blipFill>
          <a:blip r:embed="rId4"/>
          <a:stretch>
            <a:fillRect/>
          </a:stretch>
        </p:blipFill>
        <p:spPr>
          <a:xfrm>
            <a:off x="3306120" y="1925581"/>
            <a:ext cx="5579759" cy="26870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Rectángulo: esquinas redondeadas 3">
            <a:extLst>
              <a:ext uri="{FF2B5EF4-FFF2-40B4-BE49-F238E27FC236}">
                <a16:creationId xmlns:a16="http://schemas.microsoft.com/office/drawing/2014/main" id="{BA50246B-F924-4A9D-B96B-C8055F505A63}"/>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DOM</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3909712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99849722-5637-4851-8BB1-FB3355D157F5}"/>
              </a:ext>
            </a:extLst>
          </p:cNvPr>
          <p:cNvSpPr txBox="1"/>
          <p:nvPr/>
        </p:nvSpPr>
        <p:spPr>
          <a:xfrm>
            <a:off x="1584960" y="1584961"/>
            <a:ext cx="10200640" cy="4500880"/>
          </a:xfrm>
          <a:prstGeom prst="rect">
            <a:avLst/>
          </a:prstGeom>
          <a:noFill/>
        </p:spPr>
        <p:txBody>
          <a:bodyPr wrap="square">
            <a:spAutoFit/>
          </a:bodyPr>
          <a:lstStyle/>
          <a:p>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decision</a:t>
            </a:r>
            <a:r>
              <a:rPr lang="es-ES" b="0" dirty="0">
                <a:solidFill>
                  <a:srgbClr val="D4D4D4"/>
                </a:solidFill>
                <a:effectLst/>
                <a:latin typeface="Consolas" panose="020B0609020204030204" pitchFamily="49" charset="0"/>
              </a:rPr>
              <a:t> = </a:t>
            </a:r>
            <a:r>
              <a:rPr lang="es-ES" b="0" dirty="0" err="1">
                <a:solidFill>
                  <a:srgbClr val="DCDCAA"/>
                </a:solidFill>
                <a:effectLst/>
                <a:latin typeface="Consolas" panose="020B0609020204030204" pitchFamily="49" charset="0"/>
              </a:rPr>
              <a:t>prompt</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"Elige color, red, blue"</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if</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decision</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"blue"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seleccion</a:t>
            </a:r>
            <a:r>
              <a:rPr lang="es-ES" b="0" dirty="0">
                <a:solidFill>
                  <a:srgbClr val="D4D4D4"/>
                </a:solidFill>
                <a:effectLst/>
                <a:latin typeface="Consolas" panose="020B0609020204030204" pitchFamily="49" charset="0"/>
              </a:rPr>
              <a:t> = </a:t>
            </a:r>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getElementById</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miCaja</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9CDCFE"/>
                </a:solidFill>
                <a:effectLst/>
                <a:latin typeface="Consolas" panose="020B0609020204030204" pitchFamily="49" charset="0"/>
              </a:rPr>
              <a:t>            </a:t>
            </a:r>
            <a:r>
              <a:rPr lang="es-ES" b="0" dirty="0" err="1">
                <a:solidFill>
                  <a:srgbClr val="9CDCFE"/>
                </a:solidFill>
                <a:effectLst/>
                <a:latin typeface="Consolas" panose="020B0609020204030204" pitchFamily="49" charset="0"/>
              </a:rPr>
              <a:t>seleccion</a:t>
            </a:r>
            <a:r>
              <a:rPr lang="es-ES" b="0" dirty="0" err="1">
                <a:solidFill>
                  <a:srgbClr val="D4D4D4"/>
                </a:solidFill>
                <a:effectLst/>
                <a:latin typeface="Consolas" panose="020B0609020204030204" pitchFamily="49" charset="0"/>
              </a:rPr>
              <a:t>.</a:t>
            </a:r>
            <a:r>
              <a:rPr lang="es-ES" b="0" dirty="0" err="1">
                <a:solidFill>
                  <a:srgbClr val="4FC1FF"/>
                </a:solidFill>
                <a:effectLst/>
                <a:latin typeface="Consolas" panose="020B0609020204030204" pitchFamily="49" charset="0"/>
              </a:rPr>
              <a:t>style</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background</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"blue"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console</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seleccion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else</a:t>
            </a:r>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if</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decision</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"red"</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seleccion</a:t>
            </a:r>
            <a:r>
              <a:rPr lang="es-ES" b="0" dirty="0">
                <a:solidFill>
                  <a:srgbClr val="D4D4D4"/>
                </a:solidFill>
                <a:effectLst/>
                <a:latin typeface="Consolas" panose="020B0609020204030204" pitchFamily="49" charset="0"/>
              </a:rPr>
              <a:t> = </a:t>
            </a:r>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getElementById</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miCaja</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9CDCFE"/>
                </a:solidFill>
                <a:effectLst/>
                <a:latin typeface="Consolas" panose="020B0609020204030204" pitchFamily="49" charset="0"/>
              </a:rPr>
              <a:t>            </a:t>
            </a:r>
            <a:r>
              <a:rPr lang="es-ES" b="0" dirty="0" err="1">
                <a:solidFill>
                  <a:srgbClr val="9CDCFE"/>
                </a:solidFill>
                <a:effectLst/>
                <a:latin typeface="Consolas" panose="020B0609020204030204" pitchFamily="49" charset="0"/>
              </a:rPr>
              <a:t>seleccion</a:t>
            </a:r>
            <a:r>
              <a:rPr lang="es-ES" b="0" dirty="0" err="1">
                <a:solidFill>
                  <a:srgbClr val="D4D4D4"/>
                </a:solidFill>
                <a:effectLst/>
                <a:latin typeface="Consolas" panose="020B0609020204030204" pitchFamily="49" charset="0"/>
              </a:rPr>
              <a:t>.</a:t>
            </a:r>
            <a:r>
              <a:rPr lang="es-ES" b="0" dirty="0" err="1">
                <a:solidFill>
                  <a:srgbClr val="4FC1FF"/>
                </a:solidFill>
                <a:effectLst/>
                <a:latin typeface="Consolas" panose="020B0609020204030204" pitchFamily="49" charset="0"/>
              </a:rPr>
              <a:t>style</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background</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"red"</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console</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seleccion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 </a:t>
            </a:r>
            <a:r>
              <a:rPr lang="es-ES" b="0" dirty="0" err="1">
                <a:solidFill>
                  <a:srgbClr val="C586C0"/>
                </a:solidFill>
                <a:effectLst/>
                <a:latin typeface="Consolas" panose="020B0609020204030204" pitchFamily="49" charset="0"/>
              </a:rPr>
              <a:t>else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console</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"Color erróneo"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p:txBody>
      </p:sp>
      <p:sp>
        <p:nvSpPr>
          <p:cNvPr id="4" name="Rectángulo: esquinas redondeadas 3">
            <a:extLst>
              <a:ext uri="{FF2B5EF4-FFF2-40B4-BE49-F238E27FC236}">
                <a16:creationId xmlns:a16="http://schemas.microsoft.com/office/drawing/2014/main" id="{D292C3B5-5AD8-4A7B-B053-03F23A4E4B23}"/>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DOM</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214249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2EE92EEF-9475-4E10-B26D-8218853A083C}"/>
              </a:ext>
            </a:extLst>
          </p:cNvPr>
          <p:cNvSpPr>
            <a:spLocks noGrp="1"/>
          </p:cNvSpPr>
          <p:nvPr>
            <p:ph type="title"/>
          </p:nvPr>
        </p:nvSpPr>
        <p:spPr>
          <a:xfrm>
            <a:off x="3241040" y="562662"/>
            <a:ext cx="5709920" cy="975995"/>
          </a:xfrm>
        </p:spPr>
        <p:txBody>
          <a:bodyPr>
            <a:normAutofit/>
          </a:bodyPr>
          <a:lstStyle/>
          <a:p>
            <a:pPr algn="ctr"/>
            <a:r>
              <a:rPr lang="es-ES" b="0" dirty="0" err="1">
                <a:solidFill>
                  <a:srgbClr val="DCDCAA"/>
                </a:solidFill>
                <a:effectLst/>
                <a:latin typeface="Consolas" panose="020B0609020204030204" pitchFamily="49" charset="0"/>
              </a:rPr>
              <a:t>querySelector</a:t>
            </a:r>
            <a:endParaRPr lang="es-ES" b="1" dirty="0">
              <a:solidFill>
                <a:schemeClr val="bg1"/>
              </a:solidFill>
            </a:endParaRPr>
          </a:p>
        </p:txBody>
      </p:sp>
      <p:sp>
        <p:nvSpPr>
          <p:cNvPr id="5" name="CuadroTexto 4">
            <a:extLst>
              <a:ext uri="{FF2B5EF4-FFF2-40B4-BE49-F238E27FC236}">
                <a16:creationId xmlns:a16="http://schemas.microsoft.com/office/drawing/2014/main" id="{99849722-5637-4851-8BB1-FB3355D157F5}"/>
              </a:ext>
            </a:extLst>
          </p:cNvPr>
          <p:cNvSpPr txBox="1"/>
          <p:nvPr/>
        </p:nvSpPr>
        <p:spPr>
          <a:xfrm>
            <a:off x="1879250" y="2734020"/>
            <a:ext cx="8148670" cy="2862322"/>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miFuncion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seleccion</a:t>
            </a:r>
            <a:r>
              <a:rPr lang="es-ES" b="0" dirty="0">
                <a:solidFill>
                  <a:srgbClr val="D4D4D4"/>
                </a:solidFill>
                <a:effectLst/>
                <a:latin typeface="Consolas" panose="020B0609020204030204" pitchFamily="49" charset="0"/>
              </a:rPr>
              <a:t> = </a:t>
            </a:r>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querySelector</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miCaja</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9CDCFE"/>
                </a:solidFill>
                <a:effectLst/>
                <a:latin typeface="Consolas" panose="020B0609020204030204" pitchFamily="49" charset="0"/>
              </a:rPr>
              <a:t>            </a:t>
            </a:r>
            <a:r>
              <a:rPr lang="es-ES" b="0" dirty="0" err="1">
                <a:solidFill>
                  <a:srgbClr val="9CDCFE"/>
                </a:solidFill>
                <a:effectLst/>
                <a:latin typeface="Consolas" panose="020B0609020204030204" pitchFamily="49" charset="0"/>
              </a:rPr>
              <a:t>seleccion</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style</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background</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"red"</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console</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seleccion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miFuncion</a:t>
            </a:r>
            <a:r>
              <a:rPr lang="es-ES" b="0" dirty="0">
                <a:solidFill>
                  <a:srgbClr val="D4D4D4"/>
                </a:solidFill>
                <a:effectLst/>
                <a:latin typeface="Consolas" panose="020B0609020204030204" pitchFamily="49" charset="0"/>
              </a:rPr>
              <a:t>();</a:t>
            </a:r>
          </a:p>
          <a:p>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593627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2EE92EEF-9475-4E10-B26D-8218853A083C}"/>
              </a:ext>
            </a:extLst>
          </p:cNvPr>
          <p:cNvSpPr>
            <a:spLocks noGrp="1"/>
          </p:cNvSpPr>
          <p:nvPr>
            <p:ph type="title"/>
          </p:nvPr>
        </p:nvSpPr>
        <p:spPr>
          <a:xfrm>
            <a:off x="2887016" y="457559"/>
            <a:ext cx="6417967" cy="975995"/>
          </a:xfrm>
        </p:spPr>
        <p:txBody>
          <a:bodyPr>
            <a:normAutofit fontScale="90000"/>
          </a:bodyPr>
          <a:lstStyle/>
          <a:p>
            <a:pPr algn="ctr"/>
            <a:r>
              <a:rPr lang="es-ES" dirty="0" err="1">
                <a:solidFill>
                  <a:srgbClr val="DCDCAA"/>
                </a:solidFill>
                <a:effectLst/>
                <a:latin typeface="Consolas" panose="020B0609020204030204" pitchFamily="49" charset="0"/>
              </a:rPr>
              <a:t>getElementsByTagName</a:t>
            </a:r>
            <a:r>
              <a:rPr lang="es-ES" dirty="0">
                <a:solidFill>
                  <a:srgbClr val="DCDCAA"/>
                </a:solidFill>
                <a:effectLst/>
                <a:latin typeface="Consolas" panose="020B0609020204030204" pitchFamily="49" charset="0"/>
              </a:rPr>
              <a:t>()</a:t>
            </a:r>
            <a:endParaRPr lang="es-ES" dirty="0">
              <a:solidFill>
                <a:schemeClr val="bg1"/>
              </a:solidFill>
            </a:endParaRPr>
          </a:p>
        </p:txBody>
      </p:sp>
      <p:sp>
        <p:nvSpPr>
          <p:cNvPr id="5" name="CuadroTexto 4">
            <a:extLst>
              <a:ext uri="{FF2B5EF4-FFF2-40B4-BE49-F238E27FC236}">
                <a16:creationId xmlns:a16="http://schemas.microsoft.com/office/drawing/2014/main" id="{99849722-5637-4851-8BB1-FB3355D157F5}"/>
              </a:ext>
            </a:extLst>
          </p:cNvPr>
          <p:cNvSpPr txBox="1"/>
          <p:nvPr/>
        </p:nvSpPr>
        <p:spPr>
          <a:xfrm>
            <a:off x="2425788" y="2839123"/>
            <a:ext cx="8042515" cy="2585323"/>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div</a:t>
            </a:r>
            <a:r>
              <a:rPr lang="es-ES" b="0" dirty="0">
                <a:solidFill>
                  <a:srgbClr val="808080"/>
                </a:solidFill>
                <a:effectLst/>
                <a:latin typeface="Consolas" panose="020B0609020204030204" pitchFamily="49" charset="0"/>
              </a:rPr>
              <a:t>&gt;</a:t>
            </a:r>
            <a:r>
              <a:rPr lang="es-ES" b="0" dirty="0">
                <a:solidFill>
                  <a:srgbClr val="D4D4D4"/>
                </a:solidFill>
                <a:effectLst/>
                <a:latin typeface="Consolas" panose="020B0609020204030204" pitchFamily="49" charset="0"/>
              </a:rPr>
              <a:t>Primer DIV</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div</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div</a:t>
            </a:r>
            <a:r>
              <a:rPr lang="es-ES" b="0" dirty="0">
                <a:solidFill>
                  <a:srgbClr val="808080"/>
                </a:solidFill>
                <a:effectLst/>
                <a:latin typeface="Consolas" panose="020B0609020204030204" pitchFamily="49" charset="0"/>
              </a:rPr>
              <a:t>&gt;</a:t>
            </a:r>
            <a:r>
              <a:rPr lang="es-ES" b="0" dirty="0">
                <a:solidFill>
                  <a:srgbClr val="D4D4D4"/>
                </a:solidFill>
                <a:effectLst/>
                <a:latin typeface="Consolas" panose="020B0609020204030204" pitchFamily="49" charset="0"/>
              </a:rPr>
              <a:t>Segundo DIV</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div</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div</a:t>
            </a:r>
            <a:r>
              <a:rPr lang="es-ES" b="0" dirty="0">
                <a:solidFill>
                  <a:srgbClr val="808080"/>
                </a:solidFill>
                <a:effectLst/>
                <a:latin typeface="Consolas" panose="020B0609020204030204" pitchFamily="49" charset="0"/>
              </a:rPr>
              <a:t>&gt;</a:t>
            </a:r>
            <a:r>
              <a:rPr lang="es-ES" b="0" dirty="0">
                <a:solidFill>
                  <a:srgbClr val="D4D4D4"/>
                </a:solidFill>
                <a:effectLst/>
                <a:latin typeface="Consolas" panose="020B0609020204030204" pitchFamily="49" charset="0"/>
              </a:rPr>
              <a:t>Tercer DIV</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div</a:t>
            </a:r>
            <a:r>
              <a:rPr lang="es-ES" b="0" dirty="0">
                <a:solidFill>
                  <a:srgbClr val="808080"/>
                </a:solidFill>
                <a:effectLst/>
                <a:latin typeface="Consolas" panose="020B0609020204030204" pitchFamily="49" charset="0"/>
              </a:rPr>
              <a:t>&gt;</a:t>
            </a:r>
          </a:p>
          <a:p>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eleccion</a:t>
            </a:r>
            <a:r>
              <a:rPr lang="es-ES" b="0" dirty="0">
                <a:solidFill>
                  <a:srgbClr val="D4D4D4"/>
                </a:solidFill>
                <a:effectLst/>
                <a:latin typeface="Consolas" panose="020B0609020204030204" pitchFamily="49" charset="0"/>
              </a:rPr>
              <a:t> = </a:t>
            </a:r>
            <a:r>
              <a:rPr lang="es-ES" b="0" dirty="0" err="1">
                <a:solidFill>
                  <a:srgbClr val="9CDCFE"/>
                </a:solidFill>
                <a:effectLst/>
                <a:latin typeface="Consolas" panose="020B0609020204030204" pitchFamily="49" charset="0"/>
              </a:rPr>
              <a:t>document</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getElementsByTagName</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div</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salida</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 </a:t>
            </a:r>
            <a:r>
              <a:rPr lang="es-ES" b="0" dirty="0" err="1">
                <a:solidFill>
                  <a:srgbClr val="9CDCFE"/>
                </a:solidFill>
                <a:effectLst/>
                <a:latin typeface="Consolas" panose="020B0609020204030204" pitchFamily="49" charset="0"/>
              </a:rPr>
              <a:t>eleccion</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textContent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console</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salida</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p:txBody>
      </p:sp>
      <p:sp>
        <p:nvSpPr>
          <p:cNvPr id="4" name="CuadroTexto 3">
            <a:extLst>
              <a:ext uri="{FF2B5EF4-FFF2-40B4-BE49-F238E27FC236}">
                <a16:creationId xmlns:a16="http://schemas.microsoft.com/office/drawing/2014/main" id="{3B80A81E-B12F-4F5D-937B-1755F8EB6F1B}"/>
              </a:ext>
            </a:extLst>
          </p:cNvPr>
          <p:cNvSpPr txBox="1"/>
          <p:nvPr/>
        </p:nvSpPr>
        <p:spPr>
          <a:xfrm>
            <a:off x="2031293" y="1762538"/>
            <a:ext cx="6114223" cy="1015663"/>
          </a:xfrm>
          <a:prstGeom prst="rect">
            <a:avLst/>
          </a:prstGeom>
          <a:noFill/>
        </p:spPr>
        <p:txBody>
          <a:bodyPr wrap="square">
            <a:spAutoFit/>
          </a:bodyPr>
          <a:lstStyle/>
          <a:p>
            <a:r>
              <a:rPr lang="es-ES" sz="2400" b="1" dirty="0">
                <a:solidFill>
                  <a:srgbClr val="9CDCFE"/>
                </a:solidFill>
                <a:effectLst/>
                <a:latin typeface="Consolas" panose="020B0609020204030204" pitchFamily="49" charset="0"/>
              </a:rPr>
              <a:t>Nos devuelve un Array de elementos</a:t>
            </a:r>
            <a:endParaRPr lang="es-ES" sz="2400" b="1" dirty="0">
              <a:solidFill>
                <a:srgbClr val="D4D4D4"/>
              </a:solidFill>
              <a:effectLst/>
              <a:latin typeface="Consolas" panose="020B0609020204030204" pitchFamily="49" charset="0"/>
            </a:endParaRPr>
          </a:p>
          <a:p>
            <a:br>
              <a:rPr lang="es-ES" b="0" dirty="0">
                <a:solidFill>
                  <a:srgbClr val="D4D4D4"/>
                </a:solidFill>
                <a:effectLst/>
                <a:latin typeface="Consolas" panose="020B0609020204030204" pitchFamily="49" charset="0"/>
              </a:rPr>
            </a:b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4877879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14:bounceEnd="25000">
                                          <p:cBhvr additive="base">
                                            <p:cTn id="12" dur="1000" fill="hold"/>
                                            <p:tgtEl>
                                              <p:spTgt spid="4"/>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1000" fill="hold"/>
                                            <p:tgtEl>
                                              <p:spTgt spid="4"/>
                                            </p:tgtEl>
                                            <p:attrNameLst>
                                              <p:attrName>ppt_x</p:attrName>
                                            </p:attrNameLst>
                                          </p:cBhvr>
                                          <p:tavLst>
                                            <p:tav tm="0">
                                              <p:val>
                                                <p:strVal val="0-#ppt_w/2"/>
                                              </p:val>
                                            </p:tav>
                                            <p:tav tm="100000">
                                              <p:val>
                                                <p:strVal val="#ppt_x"/>
                                              </p:val>
                                            </p:tav>
                                          </p:tavLst>
                                        </p:anim>
                                        <p:anim calcmode="lin" valueType="num">
                                          <p:cBhvr additive="base">
                                            <p:cTn id="13"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4"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CB703D1D-55DD-4F33-9EE3-977136F938A9}"/>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BOM</a:t>
            </a:r>
            <a:endParaRPr lang="es-ES" sz="2400" kern="0" dirty="0">
              <a:solidFill>
                <a:srgbClr val="FFFFFF"/>
              </a:solidFill>
              <a:latin typeface="Arial"/>
              <a:sym typeface="Arial"/>
            </a:endParaRPr>
          </a:p>
        </p:txBody>
      </p:sp>
      <p:sp>
        <p:nvSpPr>
          <p:cNvPr id="7" name="CuadroTexto 6">
            <a:extLst>
              <a:ext uri="{FF2B5EF4-FFF2-40B4-BE49-F238E27FC236}">
                <a16:creationId xmlns:a16="http://schemas.microsoft.com/office/drawing/2014/main" id="{8068FD69-1A90-47AC-B852-D883AA3A2A1B}"/>
              </a:ext>
            </a:extLst>
          </p:cNvPr>
          <p:cNvSpPr txBox="1"/>
          <p:nvPr/>
        </p:nvSpPr>
        <p:spPr>
          <a:xfrm>
            <a:off x="2189576" y="1908447"/>
            <a:ext cx="4475384" cy="923330"/>
          </a:xfrm>
          <a:prstGeom prst="rect">
            <a:avLst/>
          </a:prstGeom>
          <a:noFill/>
        </p:spPr>
        <p:txBody>
          <a:bodyPr wrap="square">
            <a:spAutoFit/>
          </a:bodyPr>
          <a:lstStyle/>
          <a:p>
            <a:r>
              <a:rPr lang="es-ES" b="1" dirty="0">
                <a:solidFill>
                  <a:schemeClr val="bg1"/>
                </a:solidFill>
                <a:effectLst/>
              </a:rPr>
              <a:t>Modelo de Objetos del Navegador</a:t>
            </a:r>
          </a:p>
          <a:p>
            <a:br>
              <a:rPr lang="es-ES" b="0" dirty="0">
                <a:solidFill>
                  <a:srgbClr val="D4D4D4"/>
                </a:solidFill>
                <a:effectLst/>
                <a:latin typeface="Consolas" panose="020B0609020204030204" pitchFamily="49" charset="0"/>
              </a:rPr>
            </a:br>
            <a:endParaRPr lang="es-ES" b="0" dirty="0">
              <a:solidFill>
                <a:srgbClr val="D4D4D4"/>
              </a:solidFill>
              <a:effectLst/>
              <a:latin typeface="Consolas" panose="020B0609020204030204" pitchFamily="49" charset="0"/>
            </a:endParaRPr>
          </a:p>
        </p:txBody>
      </p:sp>
      <p:sp>
        <p:nvSpPr>
          <p:cNvPr id="8" name="CuadroTexto 7">
            <a:extLst>
              <a:ext uri="{FF2B5EF4-FFF2-40B4-BE49-F238E27FC236}">
                <a16:creationId xmlns:a16="http://schemas.microsoft.com/office/drawing/2014/main" id="{844C74C1-943C-4479-A656-92B8625DC277}"/>
              </a:ext>
            </a:extLst>
          </p:cNvPr>
          <p:cNvSpPr txBox="1"/>
          <p:nvPr/>
        </p:nvSpPr>
        <p:spPr>
          <a:xfrm>
            <a:off x="1157170" y="3936412"/>
            <a:ext cx="10523621" cy="326051"/>
          </a:xfrm>
          <a:prstGeom prst="rect">
            <a:avLst/>
          </a:prstGeom>
          <a:noFill/>
        </p:spPr>
        <p:txBody>
          <a:bodyPr wrap="square">
            <a:spAutoFit/>
          </a:bodyPr>
          <a:lstStyle/>
          <a:p>
            <a:pPr indent="449580">
              <a:lnSpc>
                <a:spcPts val="1800"/>
              </a:lnSpc>
              <a:spcAft>
                <a:spcPts val="800"/>
              </a:spcAft>
            </a:pPr>
            <a:r>
              <a:rPr lang="es-ES" sz="1800" dirty="0">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console</a:t>
            </a:r>
            <a:r>
              <a:rPr lang="es-ES" sz="1800" dirty="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DCDCAA"/>
                </a:solidFill>
                <a:effectLst/>
                <a:latin typeface="Consolas" panose="020B0609020204030204" pitchFamily="49" charset="0"/>
                <a:ea typeface="Times New Roman" panose="02020603050405020304" pitchFamily="18" charset="0"/>
                <a:cs typeface="Times New Roman" panose="02020603050405020304" pitchFamily="18" charset="0"/>
              </a:rPr>
              <a:t>log</a:t>
            </a:r>
            <a:r>
              <a:rPr lang="es-ES" sz="1800" dirty="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window</a:t>
            </a:r>
            <a:r>
              <a:rPr lang="es-ES" sz="1800" dirty="0" err="1">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innerHeight</a:t>
            </a:r>
            <a:r>
              <a:rPr lang="es-ES" sz="1800" dirty="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92D050"/>
                </a:solidFill>
                <a:effectLst/>
                <a:latin typeface="Consolas" panose="020B0609020204030204" pitchFamily="49" charset="0"/>
                <a:ea typeface="Times New Roman" panose="02020603050405020304" pitchFamily="18" charset="0"/>
                <a:cs typeface="Times New Roman" panose="02020603050405020304" pitchFamily="18" charset="0"/>
              </a:rPr>
              <a:t>//Altura de la ventana del navegador</a:t>
            </a:r>
            <a:endParaRPr lang="es-ES" sz="1800" dirty="0">
              <a:solidFill>
                <a:srgbClr val="92D05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603F5D49-35E8-4AD4-B0CA-72699A0FEA1E}"/>
              </a:ext>
            </a:extLst>
          </p:cNvPr>
          <p:cNvSpPr txBox="1"/>
          <p:nvPr/>
        </p:nvSpPr>
        <p:spPr>
          <a:xfrm>
            <a:off x="2189576" y="2589281"/>
            <a:ext cx="6446144" cy="923330"/>
          </a:xfrm>
          <a:prstGeom prst="rect">
            <a:avLst/>
          </a:prstGeom>
          <a:noFill/>
        </p:spPr>
        <p:txBody>
          <a:bodyPr wrap="square">
            <a:spAutoFit/>
          </a:bodyPr>
          <a:lstStyle/>
          <a:p>
            <a:r>
              <a:rPr lang="es-ES" b="1" dirty="0">
                <a:solidFill>
                  <a:schemeClr val="bg1"/>
                </a:solidFill>
                <a:effectLst/>
              </a:rPr>
              <a:t>Nos permite manipular las propiedades del navegador:</a:t>
            </a:r>
          </a:p>
          <a:p>
            <a:br>
              <a:rPr lang="es-ES" b="0" dirty="0">
                <a:solidFill>
                  <a:srgbClr val="D4D4D4"/>
                </a:solidFill>
                <a:effectLst/>
                <a:latin typeface="Consolas" panose="020B0609020204030204" pitchFamily="49" charset="0"/>
              </a:rPr>
            </a:br>
            <a:endParaRPr lang="es-ES" b="0" dirty="0">
              <a:solidFill>
                <a:srgbClr val="D4D4D4"/>
              </a:solidFill>
              <a:effectLst/>
              <a:latin typeface="Consolas" panose="020B0609020204030204" pitchFamily="49" charset="0"/>
            </a:endParaRPr>
          </a:p>
        </p:txBody>
      </p:sp>
      <p:sp>
        <p:nvSpPr>
          <p:cNvPr id="10" name="CuadroTexto 9">
            <a:extLst>
              <a:ext uri="{FF2B5EF4-FFF2-40B4-BE49-F238E27FC236}">
                <a16:creationId xmlns:a16="http://schemas.microsoft.com/office/drawing/2014/main" id="{AEE804B9-792D-4A4A-894B-D2BB789C3A72}"/>
              </a:ext>
            </a:extLst>
          </p:cNvPr>
          <p:cNvSpPr txBox="1"/>
          <p:nvPr/>
        </p:nvSpPr>
        <p:spPr>
          <a:xfrm>
            <a:off x="1157169" y="4459538"/>
            <a:ext cx="10331117" cy="326051"/>
          </a:xfrm>
          <a:prstGeom prst="rect">
            <a:avLst/>
          </a:prstGeom>
          <a:noFill/>
        </p:spPr>
        <p:txBody>
          <a:bodyPr wrap="square">
            <a:spAutoFit/>
          </a:bodyPr>
          <a:lstStyle/>
          <a:p>
            <a:pPr indent="449580">
              <a:lnSpc>
                <a:spcPts val="1800"/>
              </a:lnSpc>
              <a:spcAft>
                <a:spcPts val="800"/>
              </a:spcAft>
            </a:pPr>
            <a:r>
              <a:rPr lang="es-ES" sz="1800" dirty="0">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console</a:t>
            </a:r>
            <a:r>
              <a:rPr lang="es-ES" sz="1800" dirty="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DCDCAA"/>
                </a:solidFill>
                <a:effectLst/>
                <a:latin typeface="Consolas" panose="020B0609020204030204" pitchFamily="49" charset="0"/>
                <a:ea typeface="Times New Roman" panose="02020603050405020304" pitchFamily="18" charset="0"/>
                <a:cs typeface="Times New Roman" panose="02020603050405020304" pitchFamily="18" charset="0"/>
              </a:rPr>
              <a:t>log</a:t>
            </a:r>
            <a:r>
              <a:rPr lang="es-ES" sz="1800" dirty="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window</a:t>
            </a:r>
            <a:r>
              <a:rPr lang="es-ES" sz="1800" dirty="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b="0" dirty="0">
                <a:solidFill>
                  <a:srgbClr val="9CDCFE"/>
                </a:solidFill>
                <a:effectLst/>
                <a:latin typeface="Consolas" panose="020B0609020204030204" pitchFamily="49" charset="0"/>
              </a:rPr>
              <a:t> </a:t>
            </a:r>
            <a:r>
              <a:rPr lang="es-ES" b="0" dirty="0" err="1">
                <a:solidFill>
                  <a:srgbClr val="9CDCFE"/>
                </a:solidFill>
                <a:effectLst/>
                <a:latin typeface="Consolas" panose="020B0609020204030204" pitchFamily="49" charset="0"/>
              </a:rPr>
              <a:t>innerWidth</a:t>
            </a:r>
            <a:r>
              <a:rPr lang="es-ES" sz="1800" dirty="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92D050"/>
                </a:solidFill>
                <a:effectLst/>
                <a:latin typeface="Consolas" panose="020B0609020204030204" pitchFamily="49" charset="0"/>
                <a:ea typeface="Times New Roman" panose="02020603050405020304" pitchFamily="18" charset="0"/>
                <a:cs typeface="Times New Roman" panose="02020603050405020304" pitchFamily="18" charset="0"/>
              </a:rPr>
              <a:t>/Anchura de la ventana del navegador</a:t>
            </a:r>
            <a:endParaRPr lang="es-ES" sz="1800" dirty="0">
              <a:solidFill>
                <a:srgbClr val="92D05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4296515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14:bounceEnd="25000">
                                          <p:cBhvr additive="base">
                                            <p:cTn id="18"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9"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1000" fill="hold"/>
                                            <p:tgtEl>
                                              <p:spTgt spid="9"/>
                                            </p:tgtEl>
                                            <p:attrNameLst>
                                              <p:attrName>ppt_x</p:attrName>
                                            </p:attrNameLst>
                                          </p:cBhvr>
                                          <p:tavLst>
                                            <p:tav tm="0">
                                              <p:val>
                                                <p:strVal val="0-#ppt_w/2"/>
                                              </p:val>
                                            </p:tav>
                                            <p:tav tm="100000">
                                              <p:val>
                                                <p:strVal val="#ppt_x"/>
                                              </p:val>
                                            </p:tav>
                                          </p:tavLst>
                                        </p:anim>
                                        <p:anim calcmode="lin" valueType="num">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9" grpId="0"/>
          <p:bldP spid="10"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CB703D1D-55DD-4F33-9EE3-977136F938A9}"/>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POO</a:t>
            </a:r>
            <a:endParaRPr lang="es-ES" sz="2400" kern="0" dirty="0">
              <a:solidFill>
                <a:srgbClr val="FFFFFF"/>
              </a:solidFill>
              <a:latin typeface="Arial"/>
              <a:sym typeface="Arial"/>
            </a:endParaRPr>
          </a:p>
        </p:txBody>
      </p:sp>
      <p:sp>
        <p:nvSpPr>
          <p:cNvPr id="6" name="CuadroTexto 5">
            <a:extLst>
              <a:ext uri="{FF2B5EF4-FFF2-40B4-BE49-F238E27FC236}">
                <a16:creationId xmlns:a16="http://schemas.microsoft.com/office/drawing/2014/main" id="{D3C93415-877F-4C6F-AAB8-CFCF25EAD829}"/>
              </a:ext>
            </a:extLst>
          </p:cNvPr>
          <p:cNvSpPr txBox="1"/>
          <p:nvPr/>
        </p:nvSpPr>
        <p:spPr>
          <a:xfrm>
            <a:off x="995680" y="2387600"/>
            <a:ext cx="4116103"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 POO trabajamos con clases y objetos:</a:t>
            </a:r>
          </a:p>
        </p:txBody>
      </p:sp>
      <p:sp>
        <p:nvSpPr>
          <p:cNvPr id="7" name="object 7">
            <a:extLst>
              <a:ext uri="{FF2B5EF4-FFF2-40B4-BE49-F238E27FC236}">
                <a16:creationId xmlns:a16="http://schemas.microsoft.com/office/drawing/2014/main" id="{59DD4030-EA1E-4744-BE6F-1EE1E91468F5}"/>
              </a:ext>
            </a:extLst>
          </p:cNvPr>
          <p:cNvSpPr/>
          <p:nvPr/>
        </p:nvSpPr>
        <p:spPr>
          <a:xfrm>
            <a:off x="7319310" y="2499360"/>
            <a:ext cx="3877010" cy="2644457"/>
          </a:xfrm>
          <a:prstGeom prst="rect">
            <a:avLst/>
          </a:prstGeom>
          <a:blipFill>
            <a:blip r:embed="rId4" cstate="print"/>
            <a:stretch>
              <a:fillRect/>
            </a:stretch>
          </a:blipFill>
          <a:effectLst>
            <a:outerShdw blurRad="50800" dist="38100" dir="2700000" algn="tl" rotWithShape="0">
              <a:prstClr val="black">
                <a:alpha val="40000"/>
              </a:prstClr>
            </a:outerShdw>
            <a:reflection blurRad="6350" stA="50000" endA="275" endPos="40000" dist="101600" dir="5400000" sy="-100000" algn="bl" rotWithShape="0"/>
          </a:effectLst>
          <a:scene3d>
            <a:camera prst="orthographicFront"/>
            <a:lightRig rig="threePt" dir="t"/>
          </a:scene3d>
          <a:sp3d>
            <a:bevelT w="114300" prst="artDeco"/>
          </a:sp3d>
        </p:spPr>
        <p:txBody>
          <a:bodyPr wrap="square" lIns="0" tIns="0" rIns="0" bIns="0" rtlCol="0"/>
          <a:lstStyle/>
          <a:p>
            <a:endParaRPr lang="es-ES"/>
          </a:p>
        </p:txBody>
      </p:sp>
      <p:sp>
        <p:nvSpPr>
          <p:cNvPr id="9" name="CuadroTexto 8">
            <a:extLst>
              <a:ext uri="{FF2B5EF4-FFF2-40B4-BE49-F238E27FC236}">
                <a16:creationId xmlns:a16="http://schemas.microsoft.com/office/drawing/2014/main" id="{C282B2AB-F1FD-48CE-A5E3-E936C649ECB3}"/>
              </a:ext>
            </a:extLst>
          </p:cNvPr>
          <p:cNvSpPr txBox="1"/>
          <p:nvPr/>
        </p:nvSpPr>
        <p:spPr>
          <a:xfrm>
            <a:off x="995680" y="2777463"/>
            <a:ext cx="6096000" cy="2449645"/>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Una clase es un modelo donde se redactan las características comunes a un grupo de objetos.</a:t>
            </a:r>
          </a:p>
          <a:p>
            <a:pPr>
              <a:lnSpc>
                <a:spcPct val="107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Una clase representa al conjunto de objetos que comparten una estructura y un comportamiento comunes.</a:t>
            </a:r>
          </a:p>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Dicho de otro modo, una clase no es más que un conjunto de especificaciones que determinan cómo se van a comportar cierto tipo de elementos. Estos elementos, creados a partir de las especificaciones de la clase, es lo que llamamos objetos.</a:t>
            </a:r>
            <a:endParaRPr lang="es-ES"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900441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14:bounceEnd="25000">
                                          <p:cBhvr additive="base">
                                            <p:cTn id="12" dur="1000" fill="hold"/>
                                            <p:tgtEl>
                                              <p:spTgt spid="6"/>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14:bounceEnd="25000">
                                          <p:cBhvr additive="base">
                                            <p:cTn id="18"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animBg="1"/>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1000" fill="hold"/>
                                            <p:tgtEl>
                                              <p:spTgt spid="6"/>
                                            </p:tgtEl>
                                            <p:attrNameLst>
                                              <p:attrName>ppt_x</p:attrName>
                                            </p:attrNameLst>
                                          </p:cBhvr>
                                          <p:tavLst>
                                            <p:tav tm="0">
                                              <p:val>
                                                <p:strVal val="0-#ppt_w/2"/>
                                              </p:val>
                                            </p:tav>
                                            <p:tav tm="100000">
                                              <p:val>
                                                <p:strVal val="#ppt_x"/>
                                              </p:val>
                                            </p:tav>
                                          </p:tavLst>
                                        </p:anim>
                                        <p:anim calcmode="lin" valueType="num">
                                          <p:cBhvr additive="base">
                                            <p:cTn id="13"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1000" fill="hold"/>
                                            <p:tgtEl>
                                              <p:spTgt spid="9"/>
                                            </p:tgtEl>
                                            <p:attrNameLst>
                                              <p:attrName>ppt_x</p:attrName>
                                            </p:attrNameLst>
                                          </p:cBhvr>
                                          <p:tavLst>
                                            <p:tav tm="0">
                                              <p:val>
                                                <p:strVal val="0-#ppt_w/2"/>
                                              </p:val>
                                            </p:tav>
                                            <p:tav tm="100000">
                                              <p:val>
                                                <p:strVal val="#ppt_x"/>
                                              </p:val>
                                            </p:tav>
                                          </p:tavLst>
                                        </p:anim>
                                        <p:anim calcmode="lin" valueType="num">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animBg="1"/>
          <p:bldP spid="9"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96"/>
        <p:cNvGrpSpPr/>
        <p:nvPr/>
      </p:nvGrpSpPr>
      <p:grpSpPr>
        <a:xfrm>
          <a:off x="0" y="0"/>
          <a:ext cx="0" cy="0"/>
          <a:chOff x="0" y="0"/>
          <a:chExt cx="0" cy="0"/>
        </a:xfrm>
      </p:grpSpPr>
      <p:graphicFrame>
        <p:nvGraphicFramePr>
          <p:cNvPr id="2" name="Diagrama 1">
            <a:extLst>
              <a:ext uri="{FF2B5EF4-FFF2-40B4-BE49-F238E27FC236}">
                <a16:creationId xmlns:a16="http://schemas.microsoft.com/office/drawing/2014/main" id="{8B2E5F52-A0CB-4B3F-B137-59BDA7C417C7}"/>
              </a:ext>
            </a:extLst>
          </p:cNvPr>
          <p:cNvGraphicFramePr/>
          <p:nvPr>
            <p:extLst>
              <p:ext uri="{D42A27DB-BD31-4B8C-83A1-F6EECF244321}">
                <p14:modId xmlns:p14="http://schemas.microsoft.com/office/powerpoint/2010/main" val="4232964075"/>
              </p:ext>
            </p:extLst>
          </p:nvPr>
        </p:nvGraphicFramePr>
        <p:xfrm>
          <a:off x="1081494" y="-295900"/>
          <a:ext cx="10029012" cy="67408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214442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2400" dirty="0"/>
          </a:p>
        </p:txBody>
      </p:sp>
      <p:sp>
        <p:nvSpPr>
          <p:cNvPr id="97" name="Google Shape;97;p18"/>
          <p:cNvSpPr txBox="1">
            <a:spLocks noGrp="1"/>
          </p:cNvSpPr>
          <p:nvPr>
            <p:ph type="title"/>
          </p:nvPr>
        </p:nvSpPr>
        <p:spPr>
          <a:xfrm>
            <a:off x="464144" y="560483"/>
            <a:ext cx="3859827" cy="705229"/>
          </a:xfrm>
          <a:prstGeom prst="rect">
            <a:avLst/>
          </a:prstGeom>
        </p:spPr>
        <p:txBody>
          <a:bodyPr spcFirstLastPara="1" vert="horz" wrap="square" lIns="121900" tIns="121900" rIns="121900" bIns="121900" rtlCol="0" anchor="b" anchorCtr="0">
            <a:noAutofit/>
          </a:bodyPr>
          <a:lstStyle/>
          <a:p>
            <a:pPr algn="ctr"/>
            <a:r>
              <a:rPr lang="en" sz="2400" b="1" dirty="0">
                <a:solidFill>
                  <a:schemeClr val="bg1"/>
                </a:solidFill>
                <a:latin typeface="+mn-lt"/>
                <a:ea typeface="+mn-ea"/>
                <a:cs typeface="+mn-cs"/>
              </a:rPr>
              <a:t>Programación Orientada a Objetos</a:t>
            </a:r>
            <a:endParaRPr sz="2400" b="1" dirty="0">
              <a:solidFill>
                <a:schemeClr val="bg1"/>
              </a:solidFill>
              <a:latin typeface="+mn-lt"/>
              <a:ea typeface="+mn-ea"/>
              <a:cs typeface="+mn-cs"/>
            </a:endParaRPr>
          </a:p>
        </p:txBody>
      </p:sp>
      <p:pic>
        <p:nvPicPr>
          <p:cNvPr id="3" name="Imagen 2">
            <a:extLst>
              <a:ext uri="{FF2B5EF4-FFF2-40B4-BE49-F238E27FC236}">
                <a16:creationId xmlns:a16="http://schemas.microsoft.com/office/drawing/2014/main" id="{E8E56643-729D-43CC-8FB5-E317DD3CC7BD}"/>
              </a:ext>
            </a:extLst>
          </p:cNvPr>
          <p:cNvPicPr>
            <a:picLocks noChangeAspect="1"/>
          </p:cNvPicPr>
          <p:nvPr/>
        </p:nvPicPr>
        <p:blipFill>
          <a:blip r:embed="rId4"/>
          <a:stretch>
            <a:fillRect/>
          </a:stretch>
        </p:blipFill>
        <p:spPr>
          <a:xfrm>
            <a:off x="5354781" y="1133029"/>
            <a:ext cx="5080000" cy="31750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11" name="Rectángulo: esquinas redondeadas 10">
            <a:extLst>
              <a:ext uri="{FF2B5EF4-FFF2-40B4-BE49-F238E27FC236}">
                <a16:creationId xmlns:a16="http://schemas.microsoft.com/office/drawing/2014/main" id="{7892A794-2A13-4877-8BDB-48B65CD67128}"/>
              </a:ext>
            </a:extLst>
          </p:cNvPr>
          <p:cNvSpPr/>
          <p:nvPr/>
        </p:nvSpPr>
        <p:spPr>
          <a:xfrm>
            <a:off x="1778635" y="4969374"/>
            <a:ext cx="3974884" cy="939167"/>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400" dirty="0"/>
              <a:t>PROPIEDADES. Características </a:t>
            </a:r>
          </a:p>
        </p:txBody>
      </p:sp>
      <p:sp>
        <p:nvSpPr>
          <p:cNvPr id="12" name="Rectángulo: esquinas redondeadas 11">
            <a:extLst>
              <a:ext uri="{FF2B5EF4-FFF2-40B4-BE49-F238E27FC236}">
                <a16:creationId xmlns:a16="http://schemas.microsoft.com/office/drawing/2014/main" id="{4B1D6C9D-F216-4734-97C1-3FA8C72B2BBB}"/>
              </a:ext>
            </a:extLst>
          </p:cNvPr>
          <p:cNvSpPr/>
          <p:nvPr/>
        </p:nvSpPr>
        <p:spPr>
          <a:xfrm>
            <a:off x="6818331" y="4969374"/>
            <a:ext cx="3974884" cy="939167"/>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400" dirty="0"/>
              <a:t>MÉTODOS. Capacidades</a:t>
            </a:r>
          </a:p>
        </p:txBody>
      </p:sp>
    </p:spTree>
    <p:extLst>
      <p:ext uri="{BB962C8B-B14F-4D97-AF65-F5344CB8AC3E}">
        <p14:creationId xmlns:p14="http://schemas.microsoft.com/office/powerpoint/2010/main" val="618968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ppt_w</p:attrName>
                                        </p:attrNameLst>
                                      </p:cBhvr>
                                      <p:tavLst>
                                        <p:tav tm="0" fmla="#ppt_w*sin(2.5*pi*$)">
                                          <p:val>
                                            <p:fltVal val="0"/>
                                          </p:val>
                                        </p:tav>
                                        <p:tav tm="100000">
                                          <p:val>
                                            <p:fltVal val="1"/>
                                          </p:val>
                                        </p:tav>
                                      </p:tavLst>
                                    </p:anim>
                                    <p:anim calcmode="lin" valueType="num">
                                      <p:cBhvr>
                                        <p:cTn id="9" dur="1000" fill="hold"/>
                                        <p:tgtEl>
                                          <p:spTgt spid="26"/>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97"/>
                                        </p:tgtEl>
                                        <p:attrNameLst>
                                          <p:attrName>style.visibility</p:attrName>
                                        </p:attrNameLst>
                                      </p:cBhvr>
                                      <p:to>
                                        <p:strVal val="visible"/>
                                      </p:to>
                                    </p:set>
                                    <p:animEffect transition="in" filter="fade">
                                      <p:cBhvr>
                                        <p:cTn id="14" dur="1000"/>
                                        <p:tgtEl>
                                          <p:spTgt spid="97"/>
                                        </p:tgtEl>
                                      </p:cBhvr>
                                    </p:animEffect>
                                  </p:childTnLst>
                                </p:cTn>
                              </p:par>
                            </p:childTnLst>
                          </p:cTn>
                        </p:par>
                      </p:childTnLst>
                    </p:cTn>
                  </p:par>
                  <p:par>
                    <p:cTn id="15" fill="hold">
                      <p:stCondLst>
                        <p:cond delay="indefinite"/>
                      </p:stCondLst>
                      <p:childTnLst>
                        <p:par>
                          <p:cTn id="16" fill="hold">
                            <p:stCondLst>
                              <p:cond delay="0"/>
                            </p:stCondLst>
                            <p:childTnLst>
                              <p:par>
                                <p:cTn id="17" presetID="45"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ppt_w</p:attrName>
                                        </p:attrNameLst>
                                      </p:cBhvr>
                                      <p:tavLst>
                                        <p:tav tm="0" fmla="#ppt_w*sin(2.5*pi*$)">
                                          <p:val>
                                            <p:fltVal val="0"/>
                                          </p:val>
                                        </p:tav>
                                        <p:tav tm="100000">
                                          <p:val>
                                            <p:fltVal val="1"/>
                                          </p:val>
                                        </p:tav>
                                      </p:tavLst>
                                    </p:anim>
                                    <p:anim calcmode="lin" valueType="num">
                                      <p:cBhvr>
                                        <p:cTn id="21" dur="10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ID="45"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1000"/>
                                        <p:tgtEl>
                                          <p:spTgt spid="12"/>
                                        </p:tgtEl>
                                      </p:cBhvr>
                                    </p:animEffect>
                                    <p:anim calcmode="lin" valueType="num">
                                      <p:cBhvr>
                                        <p:cTn id="27" dur="1000" fill="hold"/>
                                        <p:tgtEl>
                                          <p:spTgt spid="12"/>
                                        </p:tgtEl>
                                        <p:attrNameLst>
                                          <p:attrName>ppt_w</p:attrName>
                                        </p:attrNameLst>
                                      </p:cBhvr>
                                      <p:tavLst>
                                        <p:tav tm="0" fmla="#ppt_w*sin(2.5*pi*$)">
                                          <p:val>
                                            <p:fltVal val="0"/>
                                          </p:val>
                                        </p:tav>
                                        <p:tav tm="100000">
                                          <p:val>
                                            <p:fltVal val="1"/>
                                          </p:val>
                                        </p:tav>
                                      </p:tavLst>
                                    </p:anim>
                                    <p:anim calcmode="lin" valueType="num">
                                      <p:cBhvr>
                                        <p:cTn id="28" dur="1000" fill="hold"/>
                                        <p:tgtEl>
                                          <p:spTgt spid="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97" grpId="0"/>
      <p:bldP spid="11" grpId="0" animBg="1"/>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ítulo 5">
            <a:extLst>
              <a:ext uri="{FF2B5EF4-FFF2-40B4-BE49-F238E27FC236}">
                <a16:creationId xmlns:a16="http://schemas.microsoft.com/office/drawing/2014/main" id="{D46928A6-06E7-4A63-B526-1B40DE5AB145}"/>
              </a:ext>
            </a:extLst>
          </p:cNvPr>
          <p:cNvSpPr txBox="1">
            <a:spLocks/>
          </p:cNvSpPr>
          <p:nvPr/>
        </p:nvSpPr>
        <p:spPr>
          <a:xfrm>
            <a:off x="3369738" y="1952219"/>
            <a:ext cx="4815506" cy="7163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20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Length</a:t>
            </a:r>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Devuelve la longitud del array.</a:t>
            </a:r>
          </a:p>
        </p:txBody>
      </p:sp>
      <p:sp>
        <p:nvSpPr>
          <p:cNvPr id="8" name="Título 5">
            <a:extLst>
              <a:ext uri="{FF2B5EF4-FFF2-40B4-BE49-F238E27FC236}">
                <a16:creationId xmlns:a16="http://schemas.microsoft.com/office/drawing/2014/main" id="{01B33B3F-3740-475E-9EE8-753FB664D1FA}"/>
              </a:ext>
            </a:extLst>
          </p:cNvPr>
          <p:cNvSpPr txBox="1">
            <a:spLocks/>
          </p:cNvSpPr>
          <p:nvPr/>
        </p:nvSpPr>
        <p:spPr>
          <a:xfrm>
            <a:off x="3369734" y="3328807"/>
            <a:ext cx="5620493" cy="7163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20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unshift</a:t>
            </a:r>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Agrega elementos al principio del array.</a:t>
            </a:r>
          </a:p>
        </p:txBody>
      </p:sp>
      <p:sp>
        <p:nvSpPr>
          <p:cNvPr id="9" name="Título 5">
            <a:extLst>
              <a:ext uri="{FF2B5EF4-FFF2-40B4-BE49-F238E27FC236}">
                <a16:creationId xmlns:a16="http://schemas.microsoft.com/office/drawing/2014/main" id="{7AF8BACA-96C6-4041-9754-79F6EC28484B}"/>
              </a:ext>
            </a:extLst>
          </p:cNvPr>
          <p:cNvSpPr txBox="1">
            <a:spLocks/>
          </p:cNvSpPr>
          <p:nvPr/>
        </p:nvSpPr>
        <p:spPr>
          <a:xfrm>
            <a:off x="3369735" y="2640513"/>
            <a:ext cx="4815506" cy="7163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20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push</a:t>
            </a:r>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Agrega elementos al final del array.</a:t>
            </a:r>
          </a:p>
        </p:txBody>
      </p:sp>
      <p:sp>
        <p:nvSpPr>
          <p:cNvPr id="10" name="Título 5">
            <a:extLst>
              <a:ext uri="{FF2B5EF4-FFF2-40B4-BE49-F238E27FC236}">
                <a16:creationId xmlns:a16="http://schemas.microsoft.com/office/drawing/2014/main" id="{64A0D989-EE17-4A1D-A902-BE24E424A9AB}"/>
              </a:ext>
            </a:extLst>
          </p:cNvPr>
          <p:cNvSpPr txBox="1">
            <a:spLocks/>
          </p:cNvSpPr>
          <p:nvPr/>
        </p:nvSpPr>
        <p:spPr>
          <a:xfrm>
            <a:off x="3369735" y="4068243"/>
            <a:ext cx="4815505" cy="7163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20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pop</a:t>
            </a:r>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Elimina elementos al final del array.</a:t>
            </a:r>
          </a:p>
        </p:txBody>
      </p:sp>
      <p:sp>
        <p:nvSpPr>
          <p:cNvPr id="11" name="Título 5">
            <a:extLst>
              <a:ext uri="{FF2B5EF4-FFF2-40B4-BE49-F238E27FC236}">
                <a16:creationId xmlns:a16="http://schemas.microsoft.com/office/drawing/2014/main" id="{A8F86E09-5939-469A-909E-4095F7CB67D7}"/>
              </a:ext>
            </a:extLst>
          </p:cNvPr>
          <p:cNvSpPr txBox="1">
            <a:spLocks/>
          </p:cNvSpPr>
          <p:nvPr/>
        </p:nvSpPr>
        <p:spPr>
          <a:xfrm>
            <a:off x="3369735" y="4733472"/>
            <a:ext cx="5452530" cy="7163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20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shift</a:t>
            </a:r>
            <a:r>
              <a:rPr lang="es-E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Elimina elementos al principio del array.</a:t>
            </a:r>
          </a:p>
        </p:txBody>
      </p:sp>
      <p:sp>
        <p:nvSpPr>
          <p:cNvPr id="12" name="Rectángulo: esquinas redondeadas 11">
            <a:extLst>
              <a:ext uri="{FF2B5EF4-FFF2-40B4-BE49-F238E27FC236}">
                <a16:creationId xmlns:a16="http://schemas.microsoft.com/office/drawing/2014/main" id="{113BF8DE-B7AF-426B-8DA2-40B8E8C7E4D0}"/>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MÉTODOS DE LOS ARRAYS</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193396650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14:bounceEnd="25000">
                                          <p:cBhvr additive="base">
                                            <p:cTn id="12"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14:bounceEnd="25000">
                                          <p:cBhvr additive="base">
                                            <p:cTn id="18"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14:presetBounceEnd="25000">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14:bounceEnd="25000">
                                          <p:cBhvr additive="base">
                                            <p:cTn id="24" dur="1000" fill="hold"/>
                                            <p:tgtEl>
                                              <p:spTgt spid="8"/>
                                            </p:tgtEl>
                                            <p:attrNameLst>
                                              <p:attrName>ppt_x</p:attrName>
                                            </p:attrNameLst>
                                          </p:cBhvr>
                                          <p:tavLst>
                                            <p:tav tm="0">
                                              <p:val>
                                                <p:strVal val="0-#ppt_w/2"/>
                                              </p:val>
                                            </p:tav>
                                            <p:tav tm="100000">
                                              <p:val>
                                                <p:strVal val="#ppt_x"/>
                                              </p:val>
                                            </p:tav>
                                          </p:tavLst>
                                        </p:anim>
                                        <p:anim calcmode="lin" valueType="num" p14:bounceEnd="25000">
                                          <p:cBhvr additive="base">
                                            <p:cTn id="25"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grpId="0" nodeType="clickEffect" p14:presetBounceEnd="25000">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14:bounceEnd="25000">
                                          <p:cBhvr additive="base">
                                            <p:cTn id="30" dur="1000" fill="hold"/>
                                            <p:tgtEl>
                                              <p:spTgt spid="10"/>
                                            </p:tgtEl>
                                            <p:attrNameLst>
                                              <p:attrName>ppt_x</p:attrName>
                                            </p:attrNameLst>
                                          </p:cBhvr>
                                          <p:tavLst>
                                            <p:tav tm="0">
                                              <p:val>
                                                <p:strVal val="0-#ppt_w/2"/>
                                              </p:val>
                                            </p:tav>
                                            <p:tav tm="100000">
                                              <p:val>
                                                <p:strVal val="#ppt_x"/>
                                              </p:val>
                                            </p:tav>
                                          </p:tavLst>
                                        </p:anim>
                                        <p:anim calcmode="lin" valueType="num" p14:bounceEnd="25000">
                                          <p:cBhvr additive="base">
                                            <p:cTn id="31"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8" fill="hold" grpId="0" nodeType="clickEffect" p14:presetBounceEnd="25000">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14:bounceEnd="25000">
                                          <p:cBhvr additive="base">
                                            <p:cTn id="36"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37"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9" grpId="0"/>
          <p:bldP spid="10" grpId="0"/>
          <p:bldP spid="11" grpId="0"/>
          <p:bldP spid="12"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1000" fill="hold"/>
                                            <p:tgtEl>
                                              <p:spTgt spid="9"/>
                                            </p:tgtEl>
                                            <p:attrNameLst>
                                              <p:attrName>ppt_x</p:attrName>
                                            </p:attrNameLst>
                                          </p:cBhvr>
                                          <p:tavLst>
                                            <p:tav tm="0">
                                              <p:val>
                                                <p:strVal val="0-#ppt_w/2"/>
                                              </p:val>
                                            </p:tav>
                                            <p:tav tm="100000">
                                              <p:val>
                                                <p:strVal val="#ppt_x"/>
                                              </p:val>
                                            </p:tav>
                                          </p:tavLst>
                                        </p:anim>
                                        <p:anim calcmode="lin" valueType="num">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1000" fill="hold"/>
                                            <p:tgtEl>
                                              <p:spTgt spid="8"/>
                                            </p:tgtEl>
                                            <p:attrNameLst>
                                              <p:attrName>ppt_x</p:attrName>
                                            </p:attrNameLst>
                                          </p:cBhvr>
                                          <p:tavLst>
                                            <p:tav tm="0">
                                              <p:val>
                                                <p:strVal val="0-#ppt_w/2"/>
                                              </p:val>
                                            </p:tav>
                                            <p:tav tm="100000">
                                              <p:val>
                                                <p:strVal val="#ppt_x"/>
                                              </p:val>
                                            </p:tav>
                                          </p:tavLst>
                                        </p:anim>
                                        <p:anim calcmode="lin" valueType="num">
                                          <p:cBhvr additive="base">
                                            <p:cTn id="25"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1000" fill="hold"/>
                                            <p:tgtEl>
                                              <p:spTgt spid="10"/>
                                            </p:tgtEl>
                                            <p:attrNameLst>
                                              <p:attrName>ppt_x</p:attrName>
                                            </p:attrNameLst>
                                          </p:cBhvr>
                                          <p:tavLst>
                                            <p:tav tm="0">
                                              <p:val>
                                                <p:strVal val="0-#ppt_w/2"/>
                                              </p:val>
                                            </p:tav>
                                            <p:tav tm="100000">
                                              <p:val>
                                                <p:strVal val="#ppt_x"/>
                                              </p:val>
                                            </p:tav>
                                          </p:tavLst>
                                        </p:anim>
                                        <p:anim calcmode="lin" valueType="num">
                                          <p:cBhvr additive="base">
                                            <p:cTn id="31"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8"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additive="base">
                                            <p:cTn id="36" dur="1000" fill="hold"/>
                                            <p:tgtEl>
                                              <p:spTgt spid="11"/>
                                            </p:tgtEl>
                                            <p:attrNameLst>
                                              <p:attrName>ppt_x</p:attrName>
                                            </p:attrNameLst>
                                          </p:cBhvr>
                                          <p:tavLst>
                                            <p:tav tm="0">
                                              <p:val>
                                                <p:strVal val="0-#ppt_w/2"/>
                                              </p:val>
                                            </p:tav>
                                            <p:tav tm="100000">
                                              <p:val>
                                                <p:strVal val="#ppt_x"/>
                                              </p:val>
                                            </p:tav>
                                          </p:tavLst>
                                        </p:anim>
                                        <p:anim calcmode="lin" valueType="num">
                                          <p:cBhvr additive="base">
                                            <p:cTn id="37"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9" grpId="0"/>
          <p:bldP spid="10" grpId="0"/>
          <p:bldP spid="11" grpId="0"/>
          <p:bldP spid="12"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96"/>
        <p:cNvGrpSpPr/>
        <p:nvPr/>
      </p:nvGrpSpPr>
      <p:grpSpPr>
        <a:xfrm>
          <a:off x="0" y="0"/>
          <a:ext cx="0" cy="0"/>
          <a:chOff x="0" y="0"/>
          <a:chExt cx="0" cy="0"/>
        </a:xfrm>
      </p:grpSpPr>
      <p:sp>
        <p:nvSpPr>
          <p:cNvPr id="26" name="Rectángulo: esquinas redondeadas 25">
            <a:extLst>
              <a:ext uri="{FF2B5EF4-FFF2-40B4-BE49-F238E27FC236}">
                <a16:creationId xmlns:a16="http://schemas.microsoft.com/office/drawing/2014/main" id="{F2A79447-43A8-42D8-B8B3-F26F3DA88F44}"/>
              </a:ext>
            </a:extLst>
          </p:cNvPr>
          <p:cNvSpPr/>
          <p:nvPr/>
        </p:nvSpPr>
        <p:spPr>
          <a:xfrm>
            <a:off x="406617" y="202107"/>
            <a:ext cx="2253457" cy="81557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2400" dirty="0"/>
          </a:p>
        </p:txBody>
      </p:sp>
      <p:sp>
        <p:nvSpPr>
          <p:cNvPr id="97" name="Google Shape;97;p18"/>
          <p:cNvSpPr txBox="1">
            <a:spLocks noGrp="1"/>
          </p:cNvSpPr>
          <p:nvPr>
            <p:ph type="title"/>
          </p:nvPr>
        </p:nvSpPr>
        <p:spPr>
          <a:xfrm>
            <a:off x="868650" y="202107"/>
            <a:ext cx="1329389" cy="705229"/>
          </a:xfrm>
          <a:prstGeom prst="rect">
            <a:avLst/>
          </a:prstGeom>
        </p:spPr>
        <p:txBody>
          <a:bodyPr spcFirstLastPara="1" vert="horz" wrap="square" lIns="121900" tIns="121900" rIns="121900" bIns="121900" rtlCol="0" anchor="b" anchorCtr="0">
            <a:noAutofit/>
          </a:bodyPr>
          <a:lstStyle/>
          <a:p>
            <a:pPr algn="ctr"/>
            <a:r>
              <a:rPr lang="en" sz="2400" b="1" dirty="0">
                <a:solidFill>
                  <a:schemeClr val="bg1"/>
                </a:solidFill>
                <a:latin typeface="+mn-lt"/>
                <a:ea typeface="+mn-ea"/>
                <a:cs typeface="+mn-cs"/>
              </a:rPr>
              <a:t>POO</a:t>
            </a:r>
            <a:endParaRPr sz="2400" b="1" dirty="0">
              <a:solidFill>
                <a:schemeClr val="bg1"/>
              </a:solidFill>
              <a:latin typeface="+mn-lt"/>
              <a:ea typeface="+mn-ea"/>
              <a:cs typeface="+mn-cs"/>
            </a:endParaRPr>
          </a:p>
        </p:txBody>
      </p:sp>
      <p:pic>
        <p:nvPicPr>
          <p:cNvPr id="4" name="Imagen 3">
            <a:extLst>
              <a:ext uri="{FF2B5EF4-FFF2-40B4-BE49-F238E27FC236}">
                <a16:creationId xmlns:a16="http://schemas.microsoft.com/office/drawing/2014/main" id="{1AFD3DED-AF11-4FBD-A902-0D0B03F43582}"/>
              </a:ext>
            </a:extLst>
          </p:cNvPr>
          <p:cNvPicPr>
            <a:picLocks noChangeAspect="1"/>
          </p:cNvPicPr>
          <p:nvPr/>
        </p:nvPicPr>
        <p:blipFill>
          <a:blip r:embed="rId4"/>
          <a:stretch>
            <a:fillRect/>
          </a:stretch>
        </p:blipFill>
        <p:spPr>
          <a:xfrm>
            <a:off x="1366612" y="1246552"/>
            <a:ext cx="9458777" cy="5076833"/>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2453559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ppt_w</p:attrName>
                                        </p:attrNameLst>
                                      </p:cBhvr>
                                      <p:tavLst>
                                        <p:tav tm="0" fmla="#ppt_w*sin(2.5*pi*$)">
                                          <p:val>
                                            <p:fltVal val="0"/>
                                          </p:val>
                                        </p:tav>
                                        <p:tav tm="100000">
                                          <p:val>
                                            <p:fltVal val="1"/>
                                          </p:val>
                                        </p:tav>
                                      </p:tavLst>
                                    </p:anim>
                                    <p:anim calcmode="lin" valueType="num">
                                      <p:cBhvr>
                                        <p:cTn id="9" dur="1000" fill="hold"/>
                                        <p:tgtEl>
                                          <p:spTgt spid="26"/>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97"/>
                                        </p:tgtEl>
                                        <p:attrNameLst>
                                          <p:attrName>style.visibility</p:attrName>
                                        </p:attrNameLst>
                                      </p:cBhvr>
                                      <p:to>
                                        <p:strVal val="visible"/>
                                      </p:to>
                                    </p:set>
                                    <p:animEffect transition="in" filter="fade">
                                      <p:cBhvr>
                                        <p:cTn id="14" dur="10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97"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CB703D1D-55DD-4F33-9EE3-977136F938A9}"/>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POO</a:t>
            </a:r>
            <a:endParaRPr lang="es-ES" sz="2400" kern="0" dirty="0">
              <a:solidFill>
                <a:srgbClr val="FFFFFF"/>
              </a:solidFill>
              <a:latin typeface="Arial"/>
              <a:sym typeface="Arial"/>
            </a:endParaRPr>
          </a:p>
        </p:txBody>
      </p:sp>
      <p:graphicFrame>
        <p:nvGraphicFramePr>
          <p:cNvPr id="2" name="Tabla 1">
            <a:extLst>
              <a:ext uri="{FF2B5EF4-FFF2-40B4-BE49-F238E27FC236}">
                <a16:creationId xmlns:a16="http://schemas.microsoft.com/office/drawing/2014/main" id="{3FDFB95C-9CDB-4C4F-BC95-789E6EEB778B}"/>
              </a:ext>
            </a:extLst>
          </p:cNvPr>
          <p:cNvGraphicFramePr>
            <a:graphicFrameLocks noGrp="1"/>
          </p:cNvGraphicFramePr>
          <p:nvPr>
            <p:extLst>
              <p:ext uri="{D42A27DB-BD31-4B8C-83A1-F6EECF244321}">
                <p14:modId xmlns:p14="http://schemas.microsoft.com/office/powerpoint/2010/main" val="3750166515"/>
              </p:ext>
            </p:extLst>
          </p:nvPr>
        </p:nvGraphicFramePr>
        <p:xfrm>
          <a:off x="1645343" y="2517761"/>
          <a:ext cx="8598114" cy="3271857"/>
        </p:xfrm>
        <a:graphic>
          <a:graphicData uri="http://schemas.openxmlformats.org/drawingml/2006/table">
            <a:tbl>
              <a:tblPr firstRow="1" firstCol="1" bandRow="1">
                <a:effectLst>
                  <a:innerShdw blurRad="63500" dist="50800" dir="2700000">
                    <a:prstClr val="black">
                      <a:alpha val="50000"/>
                    </a:prstClr>
                  </a:innerShdw>
                  <a:reflection blurRad="6350" stA="50000" endA="275" endPos="40000" dist="101600" dir="5400000" sy="-100000" algn="bl" rotWithShape="0"/>
                </a:effectLst>
                <a:tableStyleId>{22838BEF-8BB2-4498-84A7-C5851F593DF1}</a:tableStyleId>
              </a:tblPr>
              <a:tblGrid>
                <a:gridCol w="4860262">
                  <a:extLst>
                    <a:ext uri="{9D8B030D-6E8A-4147-A177-3AD203B41FA5}">
                      <a16:colId xmlns:a16="http://schemas.microsoft.com/office/drawing/2014/main" val="2554157853"/>
                    </a:ext>
                  </a:extLst>
                </a:gridCol>
                <a:gridCol w="1935234">
                  <a:extLst>
                    <a:ext uri="{9D8B030D-6E8A-4147-A177-3AD203B41FA5}">
                      <a16:colId xmlns:a16="http://schemas.microsoft.com/office/drawing/2014/main" val="1310466427"/>
                    </a:ext>
                  </a:extLst>
                </a:gridCol>
                <a:gridCol w="1802618">
                  <a:extLst>
                    <a:ext uri="{9D8B030D-6E8A-4147-A177-3AD203B41FA5}">
                      <a16:colId xmlns:a16="http://schemas.microsoft.com/office/drawing/2014/main" val="1769462310"/>
                    </a:ext>
                  </a:extLst>
                </a:gridCol>
              </a:tblGrid>
              <a:tr h="551065">
                <a:tc>
                  <a:txBody>
                    <a:bodyPr/>
                    <a:lstStyle/>
                    <a:p>
                      <a:pPr algn="ctr">
                        <a:lnSpc>
                          <a:spcPct val="150000"/>
                        </a:lnSpc>
                        <a:spcBef>
                          <a:spcPts val="450"/>
                        </a:spcBef>
                        <a:spcAft>
                          <a:spcPts val="450"/>
                        </a:spcAft>
                      </a:pPr>
                      <a:r>
                        <a:rPr lang="es-ES" sz="1600" dirty="0">
                          <a:effectLst/>
                        </a:rPr>
                        <a:t>Objeto</a:t>
                      </a:r>
                      <a:endParaRPr lang="es-E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152400" marR="76200" marT="76200" marB="76200">
                    <a:cell3D prstMaterial="dkEdge">
                      <a:bevel w="25400" h="25400" prst="angle"/>
                      <a:lightRig rig="flood" dir="t"/>
                    </a:cell3D>
                  </a:tcPr>
                </a:tc>
                <a:tc>
                  <a:txBody>
                    <a:bodyPr/>
                    <a:lstStyle/>
                    <a:p>
                      <a:pPr algn="ctr">
                        <a:lnSpc>
                          <a:spcPct val="150000"/>
                        </a:lnSpc>
                        <a:spcBef>
                          <a:spcPts val="450"/>
                        </a:spcBef>
                        <a:spcAft>
                          <a:spcPts val="450"/>
                        </a:spcAft>
                      </a:pPr>
                      <a:r>
                        <a:rPr lang="es-ES" sz="1600">
                          <a:effectLst/>
                        </a:rPr>
                        <a:t>Propiedades</a:t>
                      </a:r>
                      <a:endParaRPr lang="es-ES" sz="2000">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cell3D prstMaterial="dkEdge">
                      <a:bevel w="25400" h="25400" prst="angle"/>
                      <a:lightRig rig="flood" dir="t"/>
                    </a:cell3D>
                  </a:tcPr>
                </a:tc>
                <a:tc>
                  <a:txBody>
                    <a:bodyPr/>
                    <a:lstStyle/>
                    <a:p>
                      <a:pPr algn="ctr">
                        <a:lnSpc>
                          <a:spcPct val="150000"/>
                        </a:lnSpc>
                        <a:spcBef>
                          <a:spcPts val="450"/>
                        </a:spcBef>
                        <a:spcAft>
                          <a:spcPts val="450"/>
                        </a:spcAft>
                      </a:pPr>
                      <a:r>
                        <a:rPr lang="es-ES" sz="1600" dirty="0">
                          <a:effectLst/>
                        </a:rPr>
                        <a:t>Métodos</a:t>
                      </a:r>
                      <a:endParaRPr lang="es-E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cell3D prstMaterial="dkEdge">
                      <a:bevel w="25400" h="25400" prst="angle"/>
                      <a:lightRig rig="flood" dir="t"/>
                    </a:cell3D>
                  </a:tcPr>
                </a:tc>
                <a:extLst>
                  <a:ext uri="{0D108BD9-81ED-4DB2-BD59-A6C34878D82A}">
                    <a16:rowId xmlns:a16="http://schemas.microsoft.com/office/drawing/2014/main" val="3319903530"/>
                  </a:ext>
                </a:extLst>
              </a:tr>
              <a:tr h="2720792">
                <a:tc>
                  <a:txBody>
                    <a:bodyPr/>
                    <a:lstStyle/>
                    <a:p>
                      <a:pPr>
                        <a:lnSpc>
                          <a:spcPct val="106000"/>
                        </a:lnSpc>
                        <a:spcBef>
                          <a:spcPts val="450"/>
                        </a:spcBef>
                        <a:spcAft>
                          <a:spcPts val="450"/>
                        </a:spcAft>
                      </a:pPr>
                      <a:endParaRPr lang="es-ES" sz="1150" dirty="0">
                        <a:solidFill>
                          <a:srgbClr val="000000"/>
                        </a:solidFill>
                        <a:effectLst/>
                        <a:latin typeface="Verdana" panose="020B0604030504040204" pitchFamily="34" charset="0"/>
                        <a:ea typeface="Times New Roman" panose="02020603050405020304" pitchFamily="18" charset="0"/>
                        <a:cs typeface="Times New Roman" panose="02020603050405020304" pitchFamily="18" charset="0"/>
                      </a:endParaRPr>
                    </a:p>
                  </a:txBody>
                  <a:tcPr marL="152400" marR="76200" marT="76200" marB="76200">
                    <a:cell3D prstMaterial="dkEdge">
                      <a:bevel w="25400" h="25400" prst="angle"/>
                      <a:lightRig rig="flood" dir="t"/>
                    </a:cell3D>
                  </a:tcPr>
                </a:tc>
                <a:tc>
                  <a:txBody>
                    <a:bodyPr/>
                    <a:lstStyle/>
                    <a:p>
                      <a:pPr algn="l">
                        <a:lnSpc>
                          <a:spcPct val="106000"/>
                        </a:lnSpc>
                        <a:spcBef>
                          <a:spcPts val="450"/>
                        </a:spcBef>
                        <a:spcAft>
                          <a:spcPts val="450"/>
                        </a:spcAft>
                      </a:pPr>
                      <a:br>
                        <a:rPr lang="es-ES" sz="1400" dirty="0">
                          <a:effectLst/>
                        </a:rPr>
                      </a:br>
                      <a:r>
                        <a:rPr lang="es-ES" sz="1400" dirty="0">
                          <a:effectLst/>
                        </a:rPr>
                        <a:t>         </a:t>
                      </a:r>
                      <a:r>
                        <a:rPr lang="es-ES" sz="1400" dirty="0" err="1">
                          <a:effectLst/>
                        </a:rPr>
                        <a:t>car.marca</a:t>
                      </a:r>
                      <a:r>
                        <a:rPr lang="es-ES" sz="1400" dirty="0">
                          <a:effectLst/>
                        </a:rPr>
                        <a:t> = </a:t>
                      </a:r>
                      <a:r>
                        <a:rPr lang="es-ES" sz="1400" dirty="0" err="1">
                          <a:effectLst/>
                        </a:rPr>
                        <a:t>Seat</a:t>
                      </a:r>
                      <a:br>
                        <a:rPr lang="es-ES" sz="1400" dirty="0">
                          <a:effectLst/>
                        </a:rPr>
                      </a:br>
                      <a:br>
                        <a:rPr lang="es-ES" sz="1400" dirty="0">
                          <a:effectLst/>
                        </a:rPr>
                      </a:br>
                      <a:r>
                        <a:rPr lang="es-ES" sz="1400" dirty="0">
                          <a:effectLst/>
                        </a:rPr>
                        <a:t>         </a:t>
                      </a:r>
                      <a:r>
                        <a:rPr lang="es-ES" sz="1400" dirty="0" err="1">
                          <a:effectLst/>
                        </a:rPr>
                        <a:t>car.modelo</a:t>
                      </a:r>
                      <a:r>
                        <a:rPr lang="es-ES" sz="1400" dirty="0">
                          <a:effectLst/>
                        </a:rPr>
                        <a:t> = </a:t>
                      </a:r>
                      <a:r>
                        <a:rPr lang="es-ES" sz="1400" dirty="0" err="1">
                          <a:effectLst/>
                        </a:rPr>
                        <a:t>Leon</a:t>
                      </a:r>
                      <a:br>
                        <a:rPr lang="es-ES" sz="1400" dirty="0">
                          <a:effectLst/>
                        </a:rPr>
                      </a:br>
                      <a:br>
                        <a:rPr lang="es-ES" sz="1400" dirty="0">
                          <a:effectLst/>
                        </a:rPr>
                      </a:br>
                      <a:r>
                        <a:rPr lang="es-ES" sz="1400" dirty="0">
                          <a:effectLst/>
                        </a:rPr>
                        <a:t>         </a:t>
                      </a:r>
                      <a:r>
                        <a:rPr lang="es-ES" sz="1400" dirty="0" err="1">
                          <a:effectLst/>
                        </a:rPr>
                        <a:t>car.peso</a:t>
                      </a:r>
                      <a:r>
                        <a:rPr lang="es-ES" sz="1400" dirty="0">
                          <a:effectLst/>
                        </a:rPr>
                        <a:t> = </a:t>
                      </a:r>
                      <a:r>
                        <a:rPr lang="es-ES" sz="1400" dirty="0" err="1">
                          <a:effectLst/>
                        </a:rPr>
                        <a:t>950kg</a:t>
                      </a:r>
                      <a:br>
                        <a:rPr lang="es-ES" sz="1400" dirty="0">
                          <a:effectLst/>
                        </a:rPr>
                      </a:br>
                      <a:br>
                        <a:rPr lang="es-ES" sz="1400" dirty="0">
                          <a:effectLst/>
                        </a:rPr>
                      </a:br>
                      <a:r>
                        <a:rPr lang="es-ES" sz="1400" dirty="0">
                          <a:effectLst/>
                        </a:rPr>
                        <a:t>         </a:t>
                      </a:r>
                      <a:r>
                        <a:rPr lang="es-ES" sz="1400" dirty="0" err="1">
                          <a:effectLst/>
                        </a:rPr>
                        <a:t>car.color</a:t>
                      </a:r>
                      <a:r>
                        <a:rPr lang="es-ES" sz="1400" dirty="0">
                          <a:effectLst/>
                        </a:rPr>
                        <a:t> = Rojo</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cell3D prstMaterial="dkEdge">
                      <a:bevel w="25400" h="25400" prst="angle"/>
                      <a:lightRig rig="flood" dir="t"/>
                    </a:cell3D>
                  </a:tcPr>
                </a:tc>
                <a:tc>
                  <a:txBody>
                    <a:bodyPr/>
                    <a:lstStyle/>
                    <a:p>
                      <a:pPr algn="l">
                        <a:lnSpc>
                          <a:spcPct val="106000"/>
                        </a:lnSpc>
                        <a:spcBef>
                          <a:spcPts val="450"/>
                        </a:spcBef>
                        <a:spcAft>
                          <a:spcPts val="450"/>
                        </a:spcAft>
                      </a:pPr>
                      <a:br>
                        <a:rPr lang="es-ES" sz="1400" dirty="0">
                          <a:effectLst/>
                        </a:rPr>
                      </a:br>
                      <a:r>
                        <a:rPr lang="es-ES" sz="1400" dirty="0">
                          <a:effectLst/>
                        </a:rPr>
                        <a:t>      </a:t>
                      </a:r>
                      <a:r>
                        <a:rPr lang="es-ES" sz="1400" dirty="0" err="1">
                          <a:effectLst/>
                        </a:rPr>
                        <a:t>car.arrancar</a:t>
                      </a:r>
                      <a:r>
                        <a:rPr lang="es-ES" sz="1400" dirty="0">
                          <a:effectLst/>
                        </a:rPr>
                        <a:t> ()</a:t>
                      </a:r>
                      <a:br>
                        <a:rPr lang="es-ES" sz="1400" dirty="0">
                          <a:effectLst/>
                        </a:rPr>
                      </a:br>
                      <a:br>
                        <a:rPr lang="es-ES" sz="1400" dirty="0">
                          <a:effectLst/>
                        </a:rPr>
                      </a:br>
                      <a:r>
                        <a:rPr lang="es-ES" sz="1400" dirty="0">
                          <a:effectLst/>
                        </a:rPr>
                        <a:t>      </a:t>
                      </a:r>
                      <a:r>
                        <a:rPr lang="es-ES" sz="1400" dirty="0" err="1">
                          <a:effectLst/>
                        </a:rPr>
                        <a:t>car.girar</a:t>
                      </a:r>
                      <a:r>
                        <a:rPr lang="es-ES" sz="1400" dirty="0">
                          <a:effectLst/>
                        </a:rPr>
                        <a:t> ()</a:t>
                      </a:r>
                      <a:br>
                        <a:rPr lang="es-ES" sz="1400" dirty="0">
                          <a:effectLst/>
                        </a:rPr>
                      </a:br>
                      <a:br>
                        <a:rPr lang="es-ES" sz="1400" dirty="0">
                          <a:effectLst/>
                        </a:rPr>
                      </a:br>
                      <a:r>
                        <a:rPr lang="es-ES" sz="1400" dirty="0">
                          <a:effectLst/>
                        </a:rPr>
                        <a:t>      </a:t>
                      </a:r>
                      <a:r>
                        <a:rPr lang="es-ES" sz="1400" dirty="0" err="1">
                          <a:effectLst/>
                        </a:rPr>
                        <a:t>car.frenar</a:t>
                      </a:r>
                      <a:r>
                        <a:rPr lang="es-ES" sz="1400" dirty="0">
                          <a:effectLst/>
                        </a:rPr>
                        <a:t> ()</a:t>
                      </a:r>
                      <a:br>
                        <a:rPr lang="es-ES" sz="1400" dirty="0">
                          <a:effectLst/>
                        </a:rPr>
                      </a:br>
                      <a:br>
                        <a:rPr lang="es-ES" sz="1400" dirty="0">
                          <a:effectLst/>
                        </a:rPr>
                      </a:br>
                      <a:r>
                        <a:rPr lang="es-ES" sz="1400" dirty="0">
                          <a:effectLst/>
                        </a:rPr>
                        <a:t>      </a:t>
                      </a:r>
                      <a:r>
                        <a:rPr lang="es-ES" sz="1400" dirty="0" err="1">
                          <a:effectLst/>
                        </a:rPr>
                        <a:t>car.acelerar</a:t>
                      </a:r>
                      <a:r>
                        <a:rPr lang="es-ES" sz="1400" dirty="0">
                          <a:effectLst/>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cell3D prstMaterial="dkEdge">
                      <a:bevel w="25400" h="25400" prst="angle"/>
                      <a:lightRig rig="flood" dir="t"/>
                    </a:cell3D>
                  </a:tcPr>
                </a:tc>
                <a:extLst>
                  <a:ext uri="{0D108BD9-81ED-4DB2-BD59-A6C34878D82A}">
                    <a16:rowId xmlns:a16="http://schemas.microsoft.com/office/drawing/2014/main" val="1579592453"/>
                  </a:ext>
                </a:extLst>
              </a:tr>
            </a:tbl>
          </a:graphicData>
        </a:graphic>
      </p:graphicFrame>
      <p:sp>
        <p:nvSpPr>
          <p:cNvPr id="6" name="CuadroTexto 5">
            <a:extLst>
              <a:ext uri="{FF2B5EF4-FFF2-40B4-BE49-F238E27FC236}">
                <a16:creationId xmlns:a16="http://schemas.microsoft.com/office/drawing/2014/main" id="{D3C93415-877F-4C6F-AAB8-CFCF25EAD829}"/>
              </a:ext>
            </a:extLst>
          </p:cNvPr>
          <p:cNvSpPr txBox="1"/>
          <p:nvPr/>
        </p:nvSpPr>
        <p:spPr>
          <a:xfrm>
            <a:off x="1482057" y="1488652"/>
            <a:ext cx="5599463"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 </a:t>
            </a:r>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Javascript</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los objetos tienen propiedades y métodos.</a:t>
            </a:r>
          </a:p>
        </p:txBody>
      </p:sp>
      <p:pic>
        <p:nvPicPr>
          <p:cNvPr id="1026" name="Picture 2" descr="Talleres Saldavi - Certified First">
            <a:extLst>
              <a:ext uri="{FF2B5EF4-FFF2-40B4-BE49-F238E27FC236}">
                <a16:creationId xmlns:a16="http://schemas.microsoft.com/office/drawing/2014/main" id="{91518C08-A770-450E-92F8-4AB92D58EB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2400" y="3273109"/>
            <a:ext cx="3120357" cy="1938972"/>
          </a:xfrm>
          <a:prstGeom prst="rect">
            <a:avLst/>
          </a:prstGeom>
          <a:noFill/>
          <a:effectLst>
            <a:outerShdw blurRad="76200" dir="13500000" sy="23000" kx="1200000" algn="br" rotWithShape="0">
              <a:prstClr val="black">
                <a:alpha val="20000"/>
              </a:prstClr>
            </a:outerShdw>
          </a:effectLst>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DB9A80D7-A09A-4BDF-8821-C5E42AD3E66C}"/>
              </a:ext>
            </a:extLst>
          </p:cNvPr>
          <p:cNvSpPr txBox="1"/>
          <p:nvPr/>
        </p:nvSpPr>
        <p:spPr>
          <a:xfrm>
            <a:off x="1482056" y="1785215"/>
            <a:ext cx="9490743"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Los atributos definen el estado de cada objeto de esa clase y los métodos su comportamiento. </a:t>
            </a:r>
            <a:endParaRPr lang="es-ES" dirty="0">
              <a:solidFill>
                <a:schemeClr val="bg1"/>
              </a:solidFill>
            </a:endParaRPr>
          </a:p>
        </p:txBody>
      </p:sp>
    </p:spTree>
    <p:extLst>
      <p:ext uri="{BB962C8B-B14F-4D97-AF65-F5344CB8AC3E}">
        <p14:creationId xmlns:p14="http://schemas.microsoft.com/office/powerpoint/2010/main" val="29969179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14:bounceEnd="25000">
                                          <p:cBhvr additive="base">
                                            <p:cTn id="12" dur="1000" fill="hold"/>
                                            <p:tgtEl>
                                              <p:spTgt spid="6"/>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14:bounceEnd="25000">
                                          <p:cBhvr additive="base">
                                            <p:cTn id="18"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par>
                                    <p:cTn id="25" presetID="10" presetClass="entr" presetSubtype="0" fill="hold" nodeType="with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1000" fill="hold"/>
                                            <p:tgtEl>
                                              <p:spTgt spid="6"/>
                                            </p:tgtEl>
                                            <p:attrNameLst>
                                              <p:attrName>ppt_x</p:attrName>
                                            </p:attrNameLst>
                                          </p:cBhvr>
                                          <p:tavLst>
                                            <p:tav tm="0">
                                              <p:val>
                                                <p:strVal val="0-#ppt_w/2"/>
                                              </p:val>
                                            </p:tav>
                                            <p:tav tm="100000">
                                              <p:val>
                                                <p:strVal val="#ppt_x"/>
                                              </p:val>
                                            </p:tav>
                                          </p:tavLst>
                                        </p:anim>
                                        <p:anim calcmode="lin" valueType="num">
                                          <p:cBhvr additive="base">
                                            <p:cTn id="13"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1000" fill="hold"/>
                                            <p:tgtEl>
                                              <p:spTgt spid="7"/>
                                            </p:tgtEl>
                                            <p:attrNameLst>
                                              <p:attrName>ppt_x</p:attrName>
                                            </p:attrNameLst>
                                          </p:cBhvr>
                                          <p:tavLst>
                                            <p:tav tm="0">
                                              <p:val>
                                                <p:strVal val="0-#ppt_w/2"/>
                                              </p:val>
                                            </p:tav>
                                            <p:tav tm="100000">
                                              <p:val>
                                                <p:strVal val="#ppt_x"/>
                                              </p:val>
                                            </p:tav>
                                          </p:tavLst>
                                        </p:anim>
                                        <p:anim calcmode="lin" valueType="num">
                                          <p:cBhvr additive="base">
                                            <p:cTn id="19"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par>
                                    <p:cTn id="25" presetID="10" presetClass="entr" presetSubtype="0" fill="hold" nodeType="with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CB703D1D-55DD-4F33-9EE3-977136F938A9}"/>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POO</a:t>
            </a:r>
            <a:endParaRPr lang="es-ES" sz="2400" kern="0" dirty="0">
              <a:solidFill>
                <a:srgbClr val="FFFFFF"/>
              </a:solidFill>
              <a:latin typeface="Arial"/>
              <a:sym typeface="Arial"/>
            </a:endParaRPr>
          </a:p>
        </p:txBody>
      </p:sp>
      <p:graphicFrame>
        <p:nvGraphicFramePr>
          <p:cNvPr id="5" name="Tabla 9">
            <a:extLst>
              <a:ext uri="{FF2B5EF4-FFF2-40B4-BE49-F238E27FC236}">
                <a16:creationId xmlns:a16="http://schemas.microsoft.com/office/drawing/2014/main" id="{E01813CA-4B6C-46F8-ABB8-6EB125F3D482}"/>
              </a:ext>
            </a:extLst>
          </p:cNvPr>
          <p:cNvGraphicFramePr>
            <a:graphicFrameLocks noGrp="1"/>
          </p:cNvGraphicFramePr>
          <p:nvPr>
            <p:extLst>
              <p:ext uri="{D42A27DB-BD31-4B8C-83A1-F6EECF244321}">
                <p14:modId xmlns:p14="http://schemas.microsoft.com/office/powerpoint/2010/main" val="3845103310"/>
              </p:ext>
            </p:extLst>
          </p:nvPr>
        </p:nvGraphicFramePr>
        <p:xfrm>
          <a:off x="3881120" y="1901613"/>
          <a:ext cx="1188720" cy="3420534"/>
        </p:xfrm>
        <a:graphic>
          <a:graphicData uri="http://schemas.openxmlformats.org/drawingml/2006/table">
            <a:tbl>
              <a:tblPr firstRow="1" bandRow="1">
                <a:tableStyleId>{5A111915-BE36-4E01-A7E5-04B1672EAD32}</a:tableStyleId>
              </a:tblPr>
              <a:tblGrid>
                <a:gridCol w="1188720">
                  <a:extLst>
                    <a:ext uri="{9D8B030D-6E8A-4147-A177-3AD203B41FA5}">
                      <a16:colId xmlns:a16="http://schemas.microsoft.com/office/drawing/2014/main" val="3259340425"/>
                    </a:ext>
                  </a:extLst>
                </a:gridCol>
              </a:tblGrid>
              <a:tr h="589280">
                <a:tc>
                  <a:txBody>
                    <a:bodyPr/>
                    <a:lstStyle/>
                    <a:p>
                      <a:pPr algn="ctr">
                        <a:lnSpc>
                          <a:spcPct val="150000"/>
                        </a:lnSpc>
                      </a:pPr>
                      <a:r>
                        <a:rPr lang="es-ES" dirty="0">
                          <a:solidFill>
                            <a:schemeClr val="bg1"/>
                          </a:solidFill>
                        </a:rPr>
                        <a:t>Coche</a:t>
                      </a:r>
                    </a:p>
                  </a:txBody>
                  <a:tcPr/>
                </a:tc>
                <a:extLst>
                  <a:ext uri="{0D108BD9-81ED-4DB2-BD59-A6C34878D82A}">
                    <a16:rowId xmlns:a16="http://schemas.microsoft.com/office/drawing/2014/main" val="3007908633"/>
                  </a:ext>
                </a:extLst>
              </a:tr>
              <a:tr h="1415627">
                <a:tc>
                  <a:txBody>
                    <a:bodyPr/>
                    <a:lstStyle/>
                    <a:p>
                      <a:pPr algn="l"/>
                      <a:r>
                        <a:rPr lang="es-ES" dirty="0"/>
                        <a:t>   Color</a:t>
                      </a:r>
                    </a:p>
                    <a:p>
                      <a:pPr algn="l"/>
                      <a:r>
                        <a:rPr lang="es-ES" dirty="0"/>
                        <a:t>   Largo</a:t>
                      </a:r>
                    </a:p>
                    <a:p>
                      <a:pPr algn="l"/>
                      <a:r>
                        <a:rPr lang="es-ES" dirty="0"/>
                        <a:t>   Ancho</a:t>
                      </a:r>
                    </a:p>
                    <a:p>
                      <a:pPr algn="l"/>
                      <a:r>
                        <a:rPr lang="es-ES" dirty="0"/>
                        <a:t>   </a:t>
                      </a:r>
                    </a:p>
                  </a:txBody>
                  <a:tcPr>
                    <a:solidFill>
                      <a:schemeClr val="accent5">
                        <a:lumMod val="20000"/>
                        <a:lumOff val="80000"/>
                      </a:schemeClr>
                    </a:solidFill>
                  </a:tcPr>
                </a:tc>
                <a:extLst>
                  <a:ext uri="{0D108BD9-81ED-4DB2-BD59-A6C34878D82A}">
                    <a16:rowId xmlns:a16="http://schemas.microsoft.com/office/drawing/2014/main" val="3080802407"/>
                  </a:ext>
                </a:extLst>
              </a:tr>
              <a:tr h="1415627">
                <a:tc>
                  <a:txBody>
                    <a:bodyPr/>
                    <a:lstStyle/>
                    <a:p>
                      <a:r>
                        <a:rPr lang="es-ES" dirty="0"/>
                        <a:t>  arrancar</a:t>
                      </a:r>
                    </a:p>
                    <a:p>
                      <a:r>
                        <a:rPr lang="es-ES" dirty="0"/>
                        <a:t>  acelerar</a:t>
                      </a:r>
                    </a:p>
                    <a:p>
                      <a:r>
                        <a:rPr lang="es-ES" dirty="0"/>
                        <a:t>  frenar</a:t>
                      </a:r>
                    </a:p>
                  </a:txBody>
                  <a:tcPr>
                    <a:solidFill>
                      <a:schemeClr val="accent5">
                        <a:lumMod val="20000"/>
                        <a:lumOff val="80000"/>
                      </a:schemeClr>
                    </a:solidFill>
                  </a:tcPr>
                </a:tc>
                <a:extLst>
                  <a:ext uri="{0D108BD9-81ED-4DB2-BD59-A6C34878D82A}">
                    <a16:rowId xmlns:a16="http://schemas.microsoft.com/office/drawing/2014/main" val="2260792620"/>
                  </a:ext>
                </a:extLst>
              </a:tr>
            </a:tbl>
          </a:graphicData>
        </a:graphic>
      </p:graphicFrame>
      <p:sp>
        <p:nvSpPr>
          <p:cNvPr id="11" name="CuadroTexto 10">
            <a:extLst>
              <a:ext uri="{FF2B5EF4-FFF2-40B4-BE49-F238E27FC236}">
                <a16:creationId xmlns:a16="http://schemas.microsoft.com/office/drawing/2014/main" id="{3F0D9AFC-BAEC-44EA-B1DE-8E986408D5E2}"/>
              </a:ext>
            </a:extLst>
          </p:cNvPr>
          <p:cNvSpPr txBox="1"/>
          <p:nvPr/>
        </p:nvSpPr>
        <p:spPr>
          <a:xfrm>
            <a:off x="1247001" y="2779014"/>
            <a:ext cx="2428240" cy="369332"/>
          </a:xfrm>
          <a:prstGeom prst="rect">
            <a:avLst/>
          </a:prstGeom>
          <a:noFill/>
        </p:spPr>
        <p:txBody>
          <a:bodyPr wrap="square">
            <a:spAutoFit/>
          </a:bodyPr>
          <a:lstStyle/>
          <a:p>
            <a:r>
              <a:rPr lang="es-ES" dirty="0">
                <a:solidFill>
                  <a:schemeClr val="bg1"/>
                </a:solidFill>
                <a:latin typeface="Calibri" panose="020F0502020204030204" pitchFamily="34" charset="0"/>
                <a:ea typeface="Calibri" panose="020F0502020204030204" pitchFamily="34" charset="0"/>
                <a:cs typeface="Times New Roman" panose="02020603050405020304" pitchFamily="18" charset="0"/>
              </a:rPr>
              <a:t>Propiedades (Atributos)</a:t>
            </a:r>
            <a:endParaRPr lang="es-ES" dirty="0">
              <a:solidFill>
                <a:schemeClr val="bg1"/>
              </a:solidFill>
            </a:endParaRPr>
          </a:p>
        </p:txBody>
      </p:sp>
      <p:sp>
        <p:nvSpPr>
          <p:cNvPr id="12" name="CuadroTexto 11">
            <a:extLst>
              <a:ext uri="{FF2B5EF4-FFF2-40B4-BE49-F238E27FC236}">
                <a16:creationId xmlns:a16="http://schemas.microsoft.com/office/drawing/2014/main" id="{6C16A7DB-7A45-4B62-87D1-55C425D90FAF}"/>
              </a:ext>
            </a:extLst>
          </p:cNvPr>
          <p:cNvSpPr txBox="1"/>
          <p:nvPr/>
        </p:nvSpPr>
        <p:spPr>
          <a:xfrm>
            <a:off x="1231499" y="4255790"/>
            <a:ext cx="2428240"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Métodos (funciones)</a:t>
            </a:r>
            <a:endParaRPr lang="es-ES" dirty="0">
              <a:solidFill>
                <a:schemeClr val="bg1"/>
              </a:solidFill>
            </a:endParaRPr>
          </a:p>
        </p:txBody>
      </p:sp>
      <p:pic>
        <p:nvPicPr>
          <p:cNvPr id="14" name="Imagen 13">
            <a:extLst>
              <a:ext uri="{FF2B5EF4-FFF2-40B4-BE49-F238E27FC236}">
                <a16:creationId xmlns:a16="http://schemas.microsoft.com/office/drawing/2014/main" id="{9A6EA683-3A11-4851-AAF4-6576C64B08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40348" y="1079000"/>
            <a:ext cx="2224022" cy="1298273"/>
          </a:xfrm>
          <a:prstGeom prst="rect">
            <a:avLst/>
          </a:prstGeom>
          <a:effectLst>
            <a:reflection blurRad="6350" stA="52000" endA="300" endPos="35000" dir="5400000" sy="-100000" algn="bl" rotWithShape="0"/>
          </a:effectLst>
        </p:spPr>
      </p:pic>
      <p:pic>
        <p:nvPicPr>
          <p:cNvPr id="16" name="Imagen 15">
            <a:extLst>
              <a:ext uri="{FF2B5EF4-FFF2-40B4-BE49-F238E27FC236}">
                <a16:creationId xmlns:a16="http://schemas.microsoft.com/office/drawing/2014/main" id="{F247EC3F-16B0-477C-93F5-DD5BC2B2C2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40349" y="3125986"/>
            <a:ext cx="2495090" cy="1182991"/>
          </a:xfrm>
          <a:prstGeom prst="rect">
            <a:avLst/>
          </a:prstGeom>
          <a:effectLst>
            <a:reflection blurRad="6350" stA="52000" endA="300" endPos="35000" dir="5400000" sy="-100000" algn="bl" rotWithShape="0"/>
          </a:effectLst>
        </p:spPr>
      </p:pic>
      <p:pic>
        <p:nvPicPr>
          <p:cNvPr id="18" name="Imagen 17">
            <a:extLst>
              <a:ext uri="{FF2B5EF4-FFF2-40B4-BE49-F238E27FC236}">
                <a16:creationId xmlns:a16="http://schemas.microsoft.com/office/drawing/2014/main" id="{2F98961D-42FD-4063-9647-3014CE7EB84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55831" y="4996899"/>
            <a:ext cx="2325049" cy="1234336"/>
          </a:xfrm>
          <a:prstGeom prst="rect">
            <a:avLst/>
          </a:prstGeom>
          <a:effectLst>
            <a:reflection blurRad="6350" stA="52000" endA="300" endPos="35000" dir="5400000" sy="-100000" algn="bl" rotWithShape="0"/>
          </a:effectLst>
        </p:spPr>
      </p:pic>
      <p:cxnSp>
        <p:nvCxnSpPr>
          <p:cNvPr id="20" name="Conector recto de flecha 19">
            <a:extLst>
              <a:ext uri="{FF2B5EF4-FFF2-40B4-BE49-F238E27FC236}">
                <a16:creationId xmlns:a16="http://schemas.microsoft.com/office/drawing/2014/main" id="{69DD6ADB-D8BC-4B89-ADE3-339737837C37}"/>
              </a:ext>
            </a:extLst>
          </p:cNvPr>
          <p:cNvCxnSpPr>
            <a:cxnSpLocks/>
          </p:cNvCxnSpPr>
          <p:nvPr/>
        </p:nvCxnSpPr>
        <p:spPr>
          <a:xfrm flipV="1">
            <a:off x="5069840" y="2225040"/>
            <a:ext cx="1625600" cy="141224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ector recto de flecha 24">
            <a:extLst>
              <a:ext uri="{FF2B5EF4-FFF2-40B4-BE49-F238E27FC236}">
                <a16:creationId xmlns:a16="http://schemas.microsoft.com/office/drawing/2014/main" id="{7B090D84-C9BE-41F7-8F35-7850F6D478C1}"/>
              </a:ext>
            </a:extLst>
          </p:cNvPr>
          <p:cNvCxnSpPr>
            <a:cxnSpLocks/>
            <a:stCxn id="5" idx="3"/>
          </p:cNvCxnSpPr>
          <p:nvPr/>
        </p:nvCxnSpPr>
        <p:spPr>
          <a:xfrm>
            <a:off x="5069840" y="3611880"/>
            <a:ext cx="1554480"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recto de flecha 27">
            <a:extLst>
              <a:ext uri="{FF2B5EF4-FFF2-40B4-BE49-F238E27FC236}">
                <a16:creationId xmlns:a16="http://schemas.microsoft.com/office/drawing/2014/main" id="{D3648683-D41C-483E-AABF-A5B519393C20}"/>
              </a:ext>
            </a:extLst>
          </p:cNvPr>
          <p:cNvCxnSpPr>
            <a:cxnSpLocks/>
            <a:stCxn id="5" idx="3"/>
          </p:cNvCxnSpPr>
          <p:nvPr/>
        </p:nvCxnSpPr>
        <p:spPr>
          <a:xfrm>
            <a:off x="5069840" y="3611880"/>
            <a:ext cx="1778000" cy="180340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1" name="CuadroTexto 30">
            <a:extLst>
              <a:ext uri="{FF2B5EF4-FFF2-40B4-BE49-F238E27FC236}">
                <a16:creationId xmlns:a16="http://schemas.microsoft.com/office/drawing/2014/main" id="{15D53455-D630-4667-A595-5554A3666F9F}"/>
              </a:ext>
            </a:extLst>
          </p:cNvPr>
          <p:cNvSpPr txBox="1"/>
          <p:nvPr/>
        </p:nvSpPr>
        <p:spPr>
          <a:xfrm>
            <a:off x="9535439" y="663773"/>
            <a:ext cx="1127760" cy="369332"/>
          </a:xfrm>
          <a:prstGeom prst="rect">
            <a:avLst/>
          </a:prstGeom>
          <a:noFill/>
        </p:spPr>
        <p:txBody>
          <a:bodyPr wrap="square">
            <a:spAutoFit/>
          </a:bodyPr>
          <a:lstStyle/>
          <a:p>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Coche_1</a:t>
            </a:r>
            <a:endParaRPr lang="es-ES" dirty="0">
              <a:solidFill>
                <a:schemeClr val="bg1"/>
              </a:solidFill>
            </a:endParaRPr>
          </a:p>
        </p:txBody>
      </p:sp>
      <p:sp>
        <p:nvSpPr>
          <p:cNvPr id="32" name="CuadroTexto 31">
            <a:extLst>
              <a:ext uri="{FF2B5EF4-FFF2-40B4-BE49-F238E27FC236}">
                <a16:creationId xmlns:a16="http://schemas.microsoft.com/office/drawing/2014/main" id="{965043A1-57B6-407E-9B4D-AC206C6030F8}"/>
              </a:ext>
            </a:extLst>
          </p:cNvPr>
          <p:cNvSpPr txBox="1"/>
          <p:nvPr/>
        </p:nvSpPr>
        <p:spPr>
          <a:xfrm>
            <a:off x="9535439" y="2779014"/>
            <a:ext cx="1127760" cy="369332"/>
          </a:xfrm>
          <a:prstGeom prst="rect">
            <a:avLst/>
          </a:prstGeom>
          <a:noFill/>
        </p:spPr>
        <p:txBody>
          <a:bodyPr wrap="square">
            <a:spAutoFit/>
          </a:bodyPr>
          <a:lstStyle/>
          <a:p>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Coche_2</a:t>
            </a:r>
            <a:endParaRPr lang="es-ES" dirty="0">
              <a:solidFill>
                <a:schemeClr val="bg1"/>
              </a:solidFill>
            </a:endParaRPr>
          </a:p>
        </p:txBody>
      </p:sp>
      <p:sp>
        <p:nvSpPr>
          <p:cNvPr id="33" name="CuadroTexto 32">
            <a:extLst>
              <a:ext uri="{FF2B5EF4-FFF2-40B4-BE49-F238E27FC236}">
                <a16:creationId xmlns:a16="http://schemas.microsoft.com/office/drawing/2014/main" id="{C58B8EEB-3395-458D-A7F3-1EB517F9BE2A}"/>
              </a:ext>
            </a:extLst>
          </p:cNvPr>
          <p:cNvSpPr txBox="1"/>
          <p:nvPr/>
        </p:nvSpPr>
        <p:spPr>
          <a:xfrm>
            <a:off x="9535439" y="4524923"/>
            <a:ext cx="1127760" cy="369332"/>
          </a:xfrm>
          <a:prstGeom prst="rect">
            <a:avLst/>
          </a:prstGeom>
          <a:noFill/>
        </p:spPr>
        <p:txBody>
          <a:bodyPr wrap="square">
            <a:spAutoFit/>
          </a:bodyPr>
          <a:lstStyle/>
          <a:p>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Coche_3</a:t>
            </a:r>
            <a:endParaRPr lang="es-ES" dirty="0">
              <a:solidFill>
                <a:schemeClr val="bg1"/>
              </a:solidFill>
            </a:endParaRPr>
          </a:p>
        </p:txBody>
      </p:sp>
    </p:spTree>
    <p:extLst>
      <p:ext uri="{BB962C8B-B14F-4D97-AF65-F5344CB8AC3E}">
        <p14:creationId xmlns:p14="http://schemas.microsoft.com/office/powerpoint/2010/main" val="76391460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14:presetBounceEnd="25000">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14:bounceEnd="25000">
                                          <p:cBhvr additive="base">
                                            <p:cTn id="17"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18"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14:bounceEnd="25000">
                                          <p:cBhvr additive="base">
                                            <p:cTn id="23" dur="1000" fill="hold"/>
                                            <p:tgtEl>
                                              <p:spTgt spid="12"/>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down)">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wipe(left)">
                                          <p:cBhvr>
                                            <p:cTn id="42" dur="500"/>
                                            <p:tgtEl>
                                              <p:spTgt spid="2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500"/>
                                            <p:tgtEl>
                                              <p:spTgt spid="32"/>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1" fill="hold" nodeType="click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wipe(up)">
                                          <p:cBhvr>
                                            <p:cTn id="55" dur="500"/>
                                            <p:tgtEl>
                                              <p:spTgt spid="28"/>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fade">
                                          <p:cBhvr>
                                            <p:cTn id="60" dur="500"/>
                                            <p:tgtEl>
                                              <p:spTgt spid="1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fade">
                                          <p:cBhvr>
                                            <p:cTn id="6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2" grpId="0"/>
          <p:bldP spid="31" grpId="0"/>
          <p:bldP spid="32" grpId="0"/>
          <p:bldP spid="33"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1000" fill="hold"/>
                                            <p:tgtEl>
                                              <p:spTgt spid="11"/>
                                            </p:tgtEl>
                                            <p:attrNameLst>
                                              <p:attrName>ppt_x</p:attrName>
                                            </p:attrNameLst>
                                          </p:cBhvr>
                                          <p:tavLst>
                                            <p:tav tm="0">
                                              <p:val>
                                                <p:strVal val="0-#ppt_w/2"/>
                                              </p:val>
                                            </p:tav>
                                            <p:tav tm="100000">
                                              <p:val>
                                                <p:strVal val="#ppt_x"/>
                                              </p:val>
                                            </p:tav>
                                          </p:tavLst>
                                        </p:anim>
                                        <p:anim calcmode="lin" valueType="num">
                                          <p:cBhvr additive="base">
                                            <p:cTn id="18"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0-#ppt_w/2"/>
                                              </p:val>
                                            </p:tav>
                                            <p:tav tm="100000">
                                              <p:val>
                                                <p:strVal val="#ppt_x"/>
                                              </p:val>
                                            </p:tav>
                                          </p:tavLst>
                                        </p:anim>
                                        <p:anim calcmode="lin" valueType="num">
                                          <p:cBhvr additive="base">
                                            <p:cTn id="24"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down)">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wipe(left)">
                                          <p:cBhvr>
                                            <p:cTn id="42" dur="500"/>
                                            <p:tgtEl>
                                              <p:spTgt spid="2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500"/>
                                            <p:tgtEl>
                                              <p:spTgt spid="32"/>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1" fill="hold" nodeType="click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wipe(up)">
                                          <p:cBhvr>
                                            <p:cTn id="55" dur="500"/>
                                            <p:tgtEl>
                                              <p:spTgt spid="28"/>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fade">
                                          <p:cBhvr>
                                            <p:cTn id="60" dur="500"/>
                                            <p:tgtEl>
                                              <p:spTgt spid="1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fade">
                                          <p:cBhvr>
                                            <p:cTn id="6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2" grpId="0"/>
          <p:bldP spid="31" grpId="0"/>
          <p:bldP spid="32" grpId="0"/>
          <p:bldP spid="33"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5" name="Rectángulo: esquinas redondeadas 4">
            <a:extLst>
              <a:ext uri="{FF2B5EF4-FFF2-40B4-BE49-F238E27FC236}">
                <a16:creationId xmlns:a16="http://schemas.microsoft.com/office/drawing/2014/main" id="{B5A30125-209F-4566-AA28-347AC71705BA}"/>
              </a:ext>
            </a:extLst>
          </p:cNvPr>
          <p:cNvSpPr/>
          <p:nvPr/>
        </p:nvSpPr>
        <p:spPr>
          <a:xfrm>
            <a:off x="406617" y="202108"/>
            <a:ext cx="2576426"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CONSTRUCTORES</a:t>
            </a:r>
            <a:endParaRPr lang="es-ES" sz="2400" kern="0" dirty="0">
              <a:solidFill>
                <a:srgbClr val="FFFFFF"/>
              </a:solidFill>
              <a:latin typeface="Arial"/>
              <a:sym typeface="Arial"/>
            </a:endParaRPr>
          </a:p>
        </p:txBody>
      </p:sp>
      <p:sp>
        <p:nvSpPr>
          <p:cNvPr id="3" name="CuadroTexto 2">
            <a:extLst>
              <a:ext uri="{FF2B5EF4-FFF2-40B4-BE49-F238E27FC236}">
                <a16:creationId xmlns:a16="http://schemas.microsoft.com/office/drawing/2014/main" id="{065A6047-5AD6-4253-81D0-C2E26037C229}"/>
              </a:ext>
            </a:extLst>
          </p:cNvPr>
          <p:cNvSpPr txBox="1"/>
          <p:nvPr/>
        </p:nvSpPr>
        <p:spPr>
          <a:xfrm>
            <a:off x="1694830" y="1482609"/>
            <a:ext cx="9201654"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Método con el que le damos un estado inicial a los objetos de nuestra clase.</a:t>
            </a:r>
            <a:endParaRPr lang="es-ES" dirty="0">
              <a:solidFill>
                <a:schemeClr val="bg1"/>
              </a:solidFill>
            </a:endParaRPr>
          </a:p>
        </p:txBody>
      </p:sp>
      <p:pic>
        <p:nvPicPr>
          <p:cNvPr id="4" name="Imagen 3">
            <a:extLst>
              <a:ext uri="{FF2B5EF4-FFF2-40B4-BE49-F238E27FC236}">
                <a16:creationId xmlns:a16="http://schemas.microsoft.com/office/drawing/2014/main" id="{C39CEA5E-12BF-49D7-9D72-C15B20E00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379" y="3248574"/>
            <a:ext cx="2585245" cy="16736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Imagen 6">
            <a:extLst>
              <a:ext uri="{FF2B5EF4-FFF2-40B4-BE49-F238E27FC236}">
                <a16:creationId xmlns:a16="http://schemas.microsoft.com/office/drawing/2014/main" id="{5D0AC038-8F02-49AF-9348-5B79348A16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7101" y="4629318"/>
            <a:ext cx="5391462" cy="2021798"/>
          </a:xfrm>
          <a:prstGeom prst="rect">
            <a:avLst/>
          </a:prstGeom>
        </p:spPr>
      </p:pic>
      <p:pic>
        <p:nvPicPr>
          <p:cNvPr id="9" name="Imagen 8">
            <a:extLst>
              <a:ext uri="{FF2B5EF4-FFF2-40B4-BE49-F238E27FC236}">
                <a16:creationId xmlns:a16="http://schemas.microsoft.com/office/drawing/2014/main" id="{05537A53-DEF1-44A5-94D3-A19C66AAF2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28605" y="3282583"/>
            <a:ext cx="2727585" cy="1818390"/>
          </a:xfrm>
          <a:prstGeom prst="rect">
            <a:avLst/>
          </a:prstGeom>
        </p:spPr>
      </p:pic>
      <p:pic>
        <p:nvPicPr>
          <p:cNvPr id="11" name="Imagen 10">
            <a:extLst>
              <a:ext uri="{FF2B5EF4-FFF2-40B4-BE49-F238E27FC236}">
                <a16:creationId xmlns:a16="http://schemas.microsoft.com/office/drawing/2014/main" id="{3CA38245-0570-47C2-9DD8-E746808316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12604" y="1458183"/>
            <a:ext cx="3168565" cy="2376424"/>
          </a:xfrm>
          <a:prstGeom prst="rect">
            <a:avLst/>
          </a:prstGeom>
        </p:spPr>
      </p:pic>
      <p:pic>
        <p:nvPicPr>
          <p:cNvPr id="13" name="Imagen 12">
            <a:extLst>
              <a:ext uri="{FF2B5EF4-FFF2-40B4-BE49-F238E27FC236}">
                <a16:creationId xmlns:a16="http://schemas.microsoft.com/office/drawing/2014/main" id="{B227F54B-8760-4960-ACAF-66375164300D}"/>
              </a:ext>
            </a:extLst>
          </p:cNvPr>
          <p:cNvPicPr>
            <a:picLocks noChangeAspect="1"/>
          </p:cNvPicPr>
          <p:nvPr/>
        </p:nvPicPr>
        <p:blipFill>
          <a:blip r:embed="rId7"/>
          <a:stretch>
            <a:fillRect/>
          </a:stretch>
        </p:blipFill>
        <p:spPr>
          <a:xfrm>
            <a:off x="10201982" y="1851941"/>
            <a:ext cx="1533739" cy="12467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aphicFrame>
        <p:nvGraphicFramePr>
          <p:cNvPr id="14" name="Tabla 9">
            <a:extLst>
              <a:ext uri="{FF2B5EF4-FFF2-40B4-BE49-F238E27FC236}">
                <a16:creationId xmlns:a16="http://schemas.microsoft.com/office/drawing/2014/main" id="{9594A5F6-16C3-4EEA-A199-BF63EE04D5CB}"/>
              </a:ext>
            </a:extLst>
          </p:cNvPr>
          <p:cNvGraphicFramePr>
            <a:graphicFrameLocks noGrp="1"/>
          </p:cNvGraphicFramePr>
          <p:nvPr/>
        </p:nvGraphicFramePr>
        <p:xfrm>
          <a:off x="4382703" y="2232154"/>
          <a:ext cx="1670797" cy="3793892"/>
        </p:xfrm>
        <a:graphic>
          <a:graphicData uri="http://schemas.openxmlformats.org/drawingml/2006/table">
            <a:tbl>
              <a:tblPr firstRow="1" bandRow="1">
                <a:tableStyleId>{5A111915-BE36-4E01-A7E5-04B1672EAD32}</a:tableStyleId>
              </a:tblPr>
              <a:tblGrid>
                <a:gridCol w="1670797">
                  <a:extLst>
                    <a:ext uri="{9D8B030D-6E8A-4147-A177-3AD203B41FA5}">
                      <a16:colId xmlns:a16="http://schemas.microsoft.com/office/drawing/2014/main" val="3259340425"/>
                    </a:ext>
                  </a:extLst>
                </a:gridCol>
              </a:tblGrid>
              <a:tr h="521024">
                <a:tc>
                  <a:txBody>
                    <a:bodyPr/>
                    <a:lstStyle/>
                    <a:p>
                      <a:pPr algn="ctr">
                        <a:lnSpc>
                          <a:spcPct val="150000"/>
                        </a:lnSpc>
                      </a:pPr>
                      <a:r>
                        <a:rPr lang="es-ES" dirty="0">
                          <a:solidFill>
                            <a:schemeClr val="bg1"/>
                          </a:solidFill>
                        </a:rPr>
                        <a:t>Coche</a:t>
                      </a:r>
                    </a:p>
                  </a:txBody>
                  <a:tcPr/>
                </a:tc>
                <a:extLst>
                  <a:ext uri="{0D108BD9-81ED-4DB2-BD59-A6C34878D82A}">
                    <a16:rowId xmlns:a16="http://schemas.microsoft.com/office/drawing/2014/main" val="3007908633"/>
                  </a:ext>
                </a:extLst>
              </a:tr>
              <a:tr h="2021213">
                <a:tc>
                  <a:txBody>
                    <a:bodyPr/>
                    <a:lstStyle/>
                    <a:p>
                      <a:pPr algn="l"/>
                      <a:r>
                        <a:rPr lang="es-ES" dirty="0"/>
                        <a:t>Marca</a:t>
                      </a:r>
                    </a:p>
                    <a:p>
                      <a:pPr algn="l"/>
                      <a:r>
                        <a:rPr lang="es-ES" dirty="0"/>
                        <a:t>Modelo</a:t>
                      </a:r>
                    </a:p>
                    <a:p>
                      <a:pPr algn="l"/>
                      <a:r>
                        <a:rPr lang="es-ES" dirty="0"/>
                        <a:t>Ancho = 120</a:t>
                      </a:r>
                    </a:p>
                    <a:p>
                      <a:pPr algn="l"/>
                      <a:r>
                        <a:rPr lang="es-ES" dirty="0"/>
                        <a:t>Largo = 380</a:t>
                      </a:r>
                    </a:p>
                    <a:p>
                      <a:pPr algn="l"/>
                      <a:r>
                        <a:rPr lang="es-ES" dirty="0"/>
                        <a:t>Peso</a:t>
                      </a:r>
                    </a:p>
                    <a:p>
                      <a:pPr algn="l"/>
                      <a:r>
                        <a:rPr lang="es-ES" dirty="0"/>
                        <a:t>Color</a:t>
                      </a:r>
                    </a:p>
                    <a:p>
                      <a:pPr algn="l"/>
                      <a:r>
                        <a:rPr lang="es-ES" dirty="0" err="1"/>
                        <a:t>Park_assistan</a:t>
                      </a:r>
                      <a:endParaRPr lang="es-ES" dirty="0"/>
                    </a:p>
                  </a:txBody>
                  <a:tcPr>
                    <a:solidFill>
                      <a:schemeClr val="accent5">
                        <a:lumMod val="20000"/>
                        <a:lumOff val="80000"/>
                      </a:schemeClr>
                    </a:solidFill>
                  </a:tcPr>
                </a:tc>
                <a:extLst>
                  <a:ext uri="{0D108BD9-81ED-4DB2-BD59-A6C34878D82A}">
                    <a16:rowId xmlns:a16="http://schemas.microsoft.com/office/drawing/2014/main" val="3080802407"/>
                  </a:ext>
                </a:extLst>
              </a:tr>
              <a:tr h="1251655">
                <a:tc>
                  <a:txBody>
                    <a:bodyPr/>
                    <a:lstStyle/>
                    <a:p>
                      <a:r>
                        <a:rPr lang="es-ES" dirty="0"/>
                        <a:t>  arrancar</a:t>
                      </a:r>
                    </a:p>
                    <a:p>
                      <a:r>
                        <a:rPr lang="es-ES" dirty="0"/>
                        <a:t>  acelerar</a:t>
                      </a:r>
                    </a:p>
                    <a:p>
                      <a:r>
                        <a:rPr lang="es-ES" dirty="0"/>
                        <a:t>  frenar</a:t>
                      </a:r>
                    </a:p>
                  </a:txBody>
                  <a:tcPr>
                    <a:solidFill>
                      <a:schemeClr val="accent5">
                        <a:lumMod val="20000"/>
                        <a:lumOff val="80000"/>
                      </a:schemeClr>
                    </a:solidFill>
                  </a:tcPr>
                </a:tc>
                <a:extLst>
                  <a:ext uri="{0D108BD9-81ED-4DB2-BD59-A6C34878D82A}">
                    <a16:rowId xmlns:a16="http://schemas.microsoft.com/office/drawing/2014/main" val="2260792620"/>
                  </a:ext>
                </a:extLst>
              </a:tr>
            </a:tbl>
          </a:graphicData>
        </a:graphic>
      </p:graphicFrame>
      <p:sp>
        <p:nvSpPr>
          <p:cNvPr id="15" name="Flecha: a la derecha 14">
            <a:extLst>
              <a:ext uri="{FF2B5EF4-FFF2-40B4-BE49-F238E27FC236}">
                <a16:creationId xmlns:a16="http://schemas.microsoft.com/office/drawing/2014/main" id="{55B8C3C8-3453-43F2-9193-574F68D7BB94}"/>
              </a:ext>
            </a:extLst>
          </p:cNvPr>
          <p:cNvSpPr/>
          <p:nvPr/>
        </p:nvSpPr>
        <p:spPr>
          <a:xfrm>
            <a:off x="3565732" y="3894880"/>
            <a:ext cx="688965" cy="312656"/>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6" name="Conector recto de flecha 15">
            <a:extLst>
              <a:ext uri="{FF2B5EF4-FFF2-40B4-BE49-F238E27FC236}">
                <a16:creationId xmlns:a16="http://schemas.microsoft.com/office/drawing/2014/main" id="{FBC75FB4-36F1-43AC-B880-D2FE7DA6B58A}"/>
              </a:ext>
            </a:extLst>
          </p:cNvPr>
          <p:cNvCxnSpPr>
            <a:cxnSpLocks/>
            <a:stCxn id="14" idx="3"/>
          </p:cNvCxnSpPr>
          <p:nvPr/>
        </p:nvCxnSpPr>
        <p:spPr>
          <a:xfrm flipV="1">
            <a:off x="6053500" y="2893102"/>
            <a:ext cx="1126789" cy="123599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recto de flecha 16">
            <a:extLst>
              <a:ext uri="{FF2B5EF4-FFF2-40B4-BE49-F238E27FC236}">
                <a16:creationId xmlns:a16="http://schemas.microsoft.com/office/drawing/2014/main" id="{7EB157B0-692A-48A8-AC87-2B694C189619}"/>
              </a:ext>
            </a:extLst>
          </p:cNvPr>
          <p:cNvCxnSpPr>
            <a:cxnSpLocks/>
            <a:stCxn id="14" idx="3"/>
          </p:cNvCxnSpPr>
          <p:nvPr/>
        </p:nvCxnSpPr>
        <p:spPr>
          <a:xfrm>
            <a:off x="6053500" y="4129100"/>
            <a:ext cx="1126789"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ector recto de flecha 17">
            <a:extLst>
              <a:ext uri="{FF2B5EF4-FFF2-40B4-BE49-F238E27FC236}">
                <a16:creationId xmlns:a16="http://schemas.microsoft.com/office/drawing/2014/main" id="{EE6D2785-2D80-48A4-9306-45BFDC12AA29}"/>
              </a:ext>
            </a:extLst>
          </p:cNvPr>
          <p:cNvCxnSpPr>
            <a:cxnSpLocks/>
            <a:stCxn id="14" idx="3"/>
          </p:cNvCxnSpPr>
          <p:nvPr/>
        </p:nvCxnSpPr>
        <p:spPr>
          <a:xfrm>
            <a:off x="6053500" y="4129100"/>
            <a:ext cx="1275105" cy="173205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26" name="Imagen 25">
            <a:extLst>
              <a:ext uri="{FF2B5EF4-FFF2-40B4-BE49-F238E27FC236}">
                <a16:creationId xmlns:a16="http://schemas.microsoft.com/office/drawing/2014/main" id="{1CC80277-F8FB-459F-BD7C-259477C2014A}"/>
              </a:ext>
            </a:extLst>
          </p:cNvPr>
          <p:cNvPicPr>
            <a:picLocks noChangeAspect="1"/>
          </p:cNvPicPr>
          <p:nvPr/>
        </p:nvPicPr>
        <p:blipFill>
          <a:blip r:embed="rId8"/>
          <a:stretch>
            <a:fillRect/>
          </a:stretch>
        </p:blipFill>
        <p:spPr>
          <a:xfrm>
            <a:off x="10229485" y="3421591"/>
            <a:ext cx="1533739" cy="12003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8" name="Imagen 27">
            <a:extLst>
              <a:ext uri="{FF2B5EF4-FFF2-40B4-BE49-F238E27FC236}">
                <a16:creationId xmlns:a16="http://schemas.microsoft.com/office/drawing/2014/main" id="{6565B5F7-7FB0-4E55-BD5C-227B743A9835}"/>
              </a:ext>
            </a:extLst>
          </p:cNvPr>
          <p:cNvPicPr>
            <a:picLocks noChangeAspect="1"/>
          </p:cNvPicPr>
          <p:nvPr/>
        </p:nvPicPr>
        <p:blipFill>
          <a:blip r:embed="rId9"/>
          <a:stretch>
            <a:fillRect/>
          </a:stretch>
        </p:blipFill>
        <p:spPr>
          <a:xfrm>
            <a:off x="10229484" y="5100973"/>
            <a:ext cx="1533740" cy="12594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081688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14:bounceEnd="25000">
                                          <p:cBhvr additive="base">
                                            <p:cTn id="12"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down)">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wipe(left)">
                                          <p:cBhvr>
                                            <p:cTn id="48" dur="500"/>
                                            <p:tgtEl>
                                              <p:spTgt spid="17"/>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500"/>
                                            <p:tgtEl>
                                              <p:spTgt spid="26"/>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1" fill="hold" nodeType="click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wipe(up)">
                                          <p:cBhvr>
                                            <p:cTn id="63" dur="500"/>
                                            <p:tgtEl>
                                              <p:spTgt spid="18"/>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7"/>
                                            </p:tgtEl>
                                            <p:attrNameLst>
                                              <p:attrName>style.visibility</p:attrName>
                                            </p:attrNameLst>
                                          </p:cBhvr>
                                          <p:to>
                                            <p:strVal val="visible"/>
                                          </p:to>
                                        </p:set>
                                        <p:animEffect transition="in" filter="fade">
                                          <p:cBhvr>
                                            <p:cTn id="68" dur="500"/>
                                            <p:tgtEl>
                                              <p:spTgt spid="7"/>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28"/>
                                            </p:tgtEl>
                                            <p:attrNameLst>
                                              <p:attrName>style.visibility</p:attrName>
                                            </p:attrNameLst>
                                          </p:cBhvr>
                                          <p:to>
                                            <p:strVal val="visible"/>
                                          </p:to>
                                        </p:set>
                                        <p:animEffect transition="in" filter="fade">
                                          <p:cBhvr>
                                            <p:cTn id="7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P spid="15"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down)">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wipe(left)">
                                          <p:cBhvr>
                                            <p:cTn id="48" dur="500"/>
                                            <p:tgtEl>
                                              <p:spTgt spid="17"/>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500"/>
                                            <p:tgtEl>
                                              <p:spTgt spid="26"/>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1" fill="hold" nodeType="click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wipe(up)">
                                          <p:cBhvr>
                                            <p:cTn id="63" dur="500"/>
                                            <p:tgtEl>
                                              <p:spTgt spid="18"/>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7"/>
                                            </p:tgtEl>
                                            <p:attrNameLst>
                                              <p:attrName>style.visibility</p:attrName>
                                            </p:attrNameLst>
                                          </p:cBhvr>
                                          <p:to>
                                            <p:strVal val="visible"/>
                                          </p:to>
                                        </p:set>
                                        <p:animEffect transition="in" filter="fade">
                                          <p:cBhvr>
                                            <p:cTn id="68" dur="500"/>
                                            <p:tgtEl>
                                              <p:spTgt spid="7"/>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28"/>
                                            </p:tgtEl>
                                            <p:attrNameLst>
                                              <p:attrName>style.visibility</p:attrName>
                                            </p:attrNameLst>
                                          </p:cBhvr>
                                          <p:to>
                                            <p:strVal val="visible"/>
                                          </p:to>
                                        </p:set>
                                        <p:animEffect transition="in" filter="fade">
                                          <p:cBhvr>
                                            <p:cTn id="7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P spid="15" grpId="0" animBg="1"/>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D2E08B2F-25C0-4149-8CA5-570A1E28D5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7353" y="2431126"/>
            <a:ext cx="3333750" cy="333375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esquinas redondeadas 3">
            <a:extLst>
              <a:ext uri="{FF2B5EF4-FFF2-40B4-BE49-F238E27FC236}">
                <a16:creationId xmlns:a16="http://schemas.microsoft.com/office/drawing/2014/main" id="{4CAD05FA-161F-48C3-AF4B-A14C04F7046F}"/>
              </a:ext>
            </a:extLst>
          </p:cNvPr>
          <p:cNvSpPr/>
          <p:nvPr/>
        </p:nvSpPr>
        <p:spPr>
          <a:xfrm>
            <a:off x="538696" y="303718"/>
            <a:ext cx="2560103"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err="1">
                <a:solidFill>
                  <a:schemeClr val="bg1"/>
                </a:solidFill>
                <a:sym typeface="Arial"/>
              </a:rPr>
              <a:t>ABSTRACIÓN</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D02E178E-5DA0-4842-930B-96CD1224BC7D}"/>
              </a:ext>
            </a:extLst>
          </p:cNvPr>
          <p:cNvSpPr txBox="1"/>
          <p:nvPr/>
        </p:nvSpPr>
        <p:spPr>
          <a:xfrm>
            <a:off x="1494698" y="1698139"/>
            <a:ext cx="9227731"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Proceso por el que definimos las características que nos interesa introducir en nuestros objetos:</a:t>
            </a:r>
          </a:p>
        </p:txBody>
      </p:sp>
      <p:pic>
        <p:nvPicPr>
          <p:cNvPr id="8" name="Imagen 7">
            <a:extLst>
              <a:ext uri="{FF2B5EF4-FFF2-40B4-BE49-F238E27FC236}">
                <a16:creationId xmlns:a16="http://schemas.microsoft.com/office/drawing/2014/main" id="{E2FEA9F4-FE9C-4A44-AFB9-B992F5B15B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86788" y="4141393"/>
            <a:ext cx="2224022" cy="1298273"/>
          </a:xfrm>
          <a:prstGeom prst="rect">
            <a:avLst/>
          </a:prstGeom>
          <a:effectLst>
            <a:reflection blurRad="6350" stA="52000" endA="300" endPos="35000" dir="5400000" sy="-100000" algn="bl" rotWithShape="0"/>
          </a:effectLst>
        </p:spPr>
      </p:pic>
      <p:pic>
        <p:nvPicPr>
          <p:cNvPr id="3" name="Imagen 2">
            <a:extLst>
              <a:ext uri="{FF2B5EF4-FFF2-40B4-BE49-F238E27FC236}">
                <a16:creationId xmlns:a16="http://schemas.microsoft.com/office/drawing/2014/main" id="{63529713-E57A-486A-8BC4-F3F1FD4045A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9405" y="2533179"/>
            <a:ext cx="2254268" cy="2906486"/>
          </a:xfrm>
          <a:prstGeom prst="rect">
            <a:avLst/>
          </a:prstGeom>
        </p:spPr>
      </p:pic>
      <p:graphicFrame>
        <p:nvGraphicFramePr>
          <p:cNvPr id="14" name="Tabla 9">
            <a:extLst>
              <a:ext uri="{FF2B5EF4-FFF2-40B4-BE49-F238E27FC236}">
                <a16:creationId xmlns:a16="http://schemas.microsoft.com/office/drawing/2014/main" id="{848CD537-D256-4CEA-A05C-8BD346675921}"/>
              </a:ext>
            </a:extLst>
          </p:cNvPr>
          <p:cNvGraphicFramePr>
            <a:graphicFrameLocks noGrp="1"/>
          </p:cNvGraphicFramePr>
          <p:nvPr>
            <p:extLst>
              <p:ext uri="{D42A27DB-BD31-4B8C-83A1-F6EECF244321}">
                <p14:modId xmlns:p14="http://schemas.microsoft.com/office/powerpoint/2010/main" val="760345185"/>
              </p:ext>
            </p:extLst>
          </p:nvPr>
        </p:nvGraphicFramePr>
        <p:xfrm>
          <a:off x="4523377" y="2431126"/>
          <a:ext cx="1376679" cy="3882588"/>
        </p:xfrm>
        <a:graphic>
          <a:graphicData uri="http://schemas.openxmlformats.org/drawingml/2006/table">
            <a:tbl>
              <a:tblPr firstRow="1" bandRow="1">
                <a:tableStyleId>{5A111915-BE36-4E01-A7E5-04B1672EAD32}</a:tableStyleId>
              </a:tblPr>
              <a:tblGrid>
                <a:gridCol w="1376679">
                  <a:extLst>
                    <a:ext uri="{9D8B030D-6E8A-4147-A177-3AD203B41FA5}">
                      <a16:colId xmlns:a16="http://schemas.microsoft.com/office/drawing/2014/main" val="3259340425"/>
                    </a:ext>
                  </a:extLst>
                </a:gridCol>
              </a:tblGrid>
              <a:tr h="983362">
                <a:tc>
                  <a:txBody>
                    <a:bodyPr/>
                    <a:lstStyle/>
                    <a:p>
                      <a:pPr algn="ctr">
                        <a:lnSpc>
                          <a:spcPct val="150000"/>
                        </a:lnSpc>
                      </a:pPr>
                      <a:r>
                        <a:rPr lang="es-ES" dirty="0">
                          <a:solidFill>
                            <a:schemeClr val="bg1"/>
                          </a:solidFill>
                        </a:rPr>
                        <a:t>Coche</a:t>
                      </a:r>
                    </a:p>
                  </a:txBody>
                  <a:tcPr/>
                </a:tc>
                <a:extLst>
                  <a:ext uri="{0D108BD9-81ED-4DB2-BD59-A6C34878D82A}">
                    <a16:rowId xmlns:a16="http://schemas.microsoft.com/office/drawing/2014/main" val="3007908633"/>
                  </a:ext>
                </a:extLst>
              </a:tr>
              <a:tr h="2899226">
                <a:tc>
                  <a:txBody>
                    <a:bodyPr/>
                    <a:lstStyle/>
                    <a:p>
                      <a:pPr algn="l"/>
                      <a:r>
                        <a:rPr lang="es-ES" dirty="0"/>
                        <a:t>   marca</a:t>
                      </a:r>
                    </a:p>
                    <a:p>
                      <a:pPr algn="l"/>
                      <a:r>
                        <a:rPr lang="es-ES" dirty="0"/>
                        <a:t>   modelo</a:t>
                      </a:r>
                    </a:p>
                    <a:p>
                      <a:pPr algn="l"/>
                      <a:r>
                        <a:rPr lang="es-ES" dirty="0"/>
                        <a:t>   matricula</a:t>
                      </a:r>
                    </a:p>
                    <a:p>
                      <a:pPr algn="l"/>
                      <a:r>
                        <a:rPr lang="es-ES" dirty="0"/>
                        <a:t>   kilómetros</a:t>
                      </a:r>
                    </a:p>
                    <a:p>
                      <a:pPr algn="l"/>
                      <a:r>
                        <a:rPr lang="es-ES" dirty="0"/>
                        <a:t>   revisiones</a:t>
                      </a:r>
                    </a:p>
                    <a:p>
                      <a:pPr algn="l"/>
                      <a:r>
                        <a:rPr lang="es-ES" dirty="0"/>
                        <a:t>   averiado</a:t>
                      </a:r>
                    </a:p>
                    <a:p>
                      <a:pPr algn="l"/>
                      <a:r>
                        <a:rPr lang="es-ES" dirty="0"/>
                        <a:t>   Inyección</a:t>
                      </a:r>
                    </a:p>
                    <a:p>
                      <a:pPr algn="l"/>
                      <a:r>
                        <a:rPr lang="es-ES" dirty="0"/>
                        <a:t>   Electrónica</a:t>
                      </a:r>
                    </a:p>
                    <a:p>
                      <a:pPr algn="l"/>
                      <a:r>
                        <a:rPr lang="es-ES" dirty="0"/>
                        <a:t>   filtros</a:t>
                      </a:r>
                    </a:p>
                  </a:txBody>
                  <a:tcPr>
                    <a:solidFill>
                      <a:schemeClr val="accent5">
                        <a:lumMod val="20000"/>
                        <a:lumOff val="80000"/>
                      </a:schemeClr>
                    </a:solidFill>
                  </a:tcPr>
                </a:tc>
                <a:extLst>
                  <a:ext uri="{0D108BD9-81ED-4DB2-BD59-A6C34878D82A}">
                    <a16:rowId xmlns:a16="http://schemas.microsoft.com/office/drawing/2014/main" val="3080802407"/>
                  </a:ext>
                </a:extLst>
              </a:tr>
            </a:tbl>
          </a:graphicData>
        </a:graphic>
      </p:graphicFrame>
      <p:pic>
        <p:nvPicPr>
          <p:cNvPr id="15" name="Imagen 14">
            <a:extLst>
              <a:ext uri="{FF2B5EF4-FFF2-40B4-BE49-F238E27FC236}">
                <a16:creationId xmlns:a16="http://schemas.microsoft.com/office/drawing/2014/main" id="{88767E2E-5DC7-4E83-9C43-2B29F13A62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72217" y="4098001"/>
            <a:ext cx="2224022" cy="1298273"/>
          </a:xfrm>
          <a:prstGeom prst="rect">
            <a:avLst/>
          </a:prstGeom>
          <a:effectLst>
            <a:reflection blurRad="6350" stA="52000" endA="300" endPos="35000" dir="5400000" sy="-100000" algn="bl" rotWithShape="0"/>
          </a:effectLst>
        </p:spPr>
      </p:pic>
      <p:graphicFrame>
        <p:nvGraphicFramePr>
          <p:cNvPr id="10" name="Tabla 9">
            <a:extLst>
              <a:ext uri="{FF2B5EF4-FFF2-40B4-BE49-F238E27FC236}">
                <a16:creationId xmlns:a16="http://schemas.microsoft.com/office/drawing/2014/main" id="{28D4A52C-F682-4017-B6B0-9018325B6FC1}"/>
              </a:ext>
            </a:extLst>
          </p:cNvPr>
          <p:cNvGraphicFramePr>
            <a:graphicFrameLocks noGrp="1"/>
          </p:cNvGraphicFramePr>
          <p:nvPr>
            <p:extLst>
              <p:ext uri="{D42A27DB-BD31-4B8C-83A1-F6EECF244321}">
                <p14:modId xmlns:p14="http://schemas.microsoft.com/office/powerpoint/2010/main" val="980495102"/>
              </p:ext>
            </p:extLst>
          </p:nvPr>
        </p:nvGraphicFramePr>
        <p:xfrm>
          <a:off x="6370365" y="2431125"/>
          <a:ext cx="1376679" cy="3882588"/>
        </p:xfrm>
        <a:graphic>
          <a:graphicData uri="http://schemas.openxmlformats.org/drawingml/2006/table">
            <a:tbl>
              <a:tblPr firstRow="1" bandRow="1">
                <a:tableStyleId>{5A111915-BE36-4E01-A7E5-04B1672EAD32}</a:tableStyleId>
              </a:tblPr>
              <a:tblGrid>
                <a:gridCol w="1376679">
                  <a:extLst>
                    <a:ext uri="{9D8B030D-6E8A-4147-A177-3AD203B41FA5}">
                      <a16:colId xmlns:a16="http://schemas.microsoft.com/office/drawing/2014/main" val="3259340425"/>
                    </a:ext>
                  </a:extLst>
                </a:gridCol>
              </a:tblGrid>
              <a:tr h="983363">
                <a:tc>
                  <a:txBody>
                    <a:bodyPr/>
                    <a:lstStyle/>
                    <a:p>
                      <a:pPr algn="ctr">
                        <a:lnSpc>
                          <a:spcPct val="150000"/>
                        </a:lnSpc>
                      </a:pPr>
                      <a:r>
                        <a:rPr lang="es-ES" dirty="0">
                          <a:solidFill>
                            <a:schemeClr val="bg1"/>
                          </a:solidFill>
                        </a:rPr>
                        <a:t>Coche</a:t>
                      </a:r>
                    </a:p>
                  </a:txBody>
                  <a:tcPr/>
                </a:tc>
                <a:extLst>
                  <a:ext uri="{0D108BD9-81ED-4DB2-BD59-A6C34878D82A}">
                    <a16:rowId xmlns:a16="http://schemas.microsoft.com/office/drawing/2014/main" val="3007908633"/>
                  </a:ext>
                </a:extLst>
              </a:tr>
              <a:tr h="2899225">
                <a:tc>
                  <a:txBody>
                    <a:bodyPr/>
                    <a:lstStyle/>
                    <a:p>
                      <a:pPr algn="l"/>
                      <a:r>
                        <a:rPr lang="es-ES" dirty="0"/>
                        <a:t>   marca</a:t>
                      </a:r>
                    </a:p>
                    <a:p>
                      <a:pPr algn="l"/>
                      <a:r>
                        <a:rPr lang="es-ES" dirty="0"/>
                        <a:t>   modelo</a:t>
                      </a:r>
                    </a:p>
                    <a:p>
                      <a:pPr algn="l"/>
                      <a:r>
                        <a:rPr lang="es-ES" dirty="0"/>
                        <a:t>   matricula</a:t>
                      </a:r>
                    </a:p>
                    <a:p>
                      <a:pPr algn="l"/>
                      <a:r>
                        <a:rPr lang="es-ES" dirty="0"/>
                        <a:t>   kilómetros</a:t>
                      </a:r>
                    </a:p>
                    <a:p>
                      <a:pPr algn="l"/>
                      <a:r>
                        <a:rPr lang="es-ES" dirty="0"/>
                        <a:t>   precio</a:t>
                      </a:r>
                    </a:p>
                    <a:p>
                      <a:pPr algn="l"/>
                      <a:r>
                        <a:rPr lang="es-ES" dirty="0"/>
                        <a:t>   extras</a:t>
                      </a:r>
                    </a:p>
                    <a:p>
                      <a:pPr algn="l"/>
                      <a:r>
                        <a:rPr lang="es-ES" dirty="0"/>
                        <a:t>   póliza</a:t>
                      </a:r>
                    </a:p>
                    <a:p>
                      <a:pPr algn="l"/>
                      <a:r>
                        <a:rPr lang="es-ES" dirty="0"/>
                        <a:t>   pago</a:t>
                      </a:r>
                    </a:p>
                  </a:txBody>
                  <a:tcPr>
                    <a:solidFill>
                      <a:schemeClr val="accent5">
                        <a:lumMod val="20000"/>
                        <a:lumOff val="80000"/>
                      </a:schemeClr>
                    </a:solidFill>
                  </a:tcPr>
                </a:tc>
                <a:extLst>
                  <a:ext uri="{0D108BD9-81ED-4DB2-BD59-A6C34878D82A}">
                    <a16:rowId xmlns:a16="http://schemas.microsoft.com/office/drawing/2014/main" val="3080802407"/>
                  </a:ext>
                </a:extLst>
              </a:tr>
            </a:tbl>
          </a:graphicData>
        </a:graphic>
      </p:graphicFrame>
    </p:spTree>
    <p:extLst>
      <p:ext uri="{BB962C8B-B14F-4D97-AF65-F5344CB8AC3E}">
        <p14:creationId xmlns:p14="http://schemas.microsoft.com/office/powerpoint/2010/main" val="27370206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14:presetBounceEnd="25000">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14:bounceEnd="25000">
                                          <p:cBhvr additive="base">
                                            <p:cTn id="18" dur="1000" fill="hold"/>
                                            <p:tgtEl>
                                              <p:spTgt spid="14"/>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14:presetBounceEnd="25000">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14:bounceEnd="25000">
                                          <p:cBhvr additive="base">
                                            <p:cTn id="32" dur="1000" fill="hold"/>
                                            <p:tgtEl>
                                              <p:spTgt spid="10"/>
                                            </p:tgtEl>
                                            <p:attrNameLst>
                                              <p:attrName>ppt_x</p:attrName>
                                            </p:attrNameLst>
                                          </p:cBhvr>
                                          <p:tavLst>
                                            <p:tav tm="0">
                                              <p:val>
                                                <p:strVal val="1+#ppt_w/2"/>
                                              </p:val>
                                            </p:tav>
                                            <p:tav tm="100000">
                                              <p:val>
                                                <p:strVal val="#ppt_x"/>
                                              </p:val>
                                            </p:tav>
                                          </p:tavLst>
                                        </p:anim>
                                        <p:anim calcmode="lin" valueType="num" p14:bounceEnd="25000">
                                          <p:cBhvr additive="base">
                                            <p:cTn id="33"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098"/>
                                            </p:tgtEl>
                                            <p:attrNameLst>
                                              <p:attrName>style.visibility</p:attrName>
                                            </p:attrNameLst>
                                          </p:cBhvr>
                                          <p:to>
                                            <p:strVal val="visible"/>
                                          </p:to>
                                        </p:set>
                                        <p:animEffect transition="in" filter="fade">
                                          <p:cBhvr>
                                            <p:cTn id="38" dur="500"/>
                                            <p:tgtEl>
                                              <p:spTgt spid="4098"/>
                                            </p:tgtEl>
                                          </p:cBhvr>
                                        </p:animEffect>
                                      </p:childTnLst>
                                    </p:cTn>
                                  </p:par>
                                  <p:par>
                                    <p:cTn id="39" presetID="10" presetClass="entr" presetSubtype="0"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1000" fill="hold"/>
                                            <p:tgtEl>
                                              <p:spTgt spid="14"/>
                                            </p:tgtEl>
                                            <p:attrNameLst>
                                              <p:attrName>ppt_x</p:attrName>
                                            </p:attrNameLst>
                                          </p:cBhvr>
                                          <p:tavLst>
                                            <p:tav tm="0">
                                              <p:val>
                                                <p:strVal val="0-#ppt_w/2"/>
                                              </p:val>
                                            </p:tav>
                                            <p:tav tm="100000">
                                              <p:val>
                                                <p:strVal val="#ppt_x"/>
                                              </p:val>
                                            </p:tav>
                                          </p:tavLst>
                                        </p:anim>
                                        <p:anim calcmode="lin" valueType="num">
                                          <p:cBhvr additive="base">
                                            <p:cTn id="19"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additive="base">
                                            <p:cTn id="32" dur="1000" fill="hold"/>
                                            <p:tgtEl>
                                              <p:spTgt spid="10"/>
                                            </p:tgtEl>
                                            <p:attrNameLst>
                                              <p:attrName>ppt_x</p:attrName>
                                            </p:attrNameLst>
                                          </p:cBhvr>
                                          <p:tavLst>
                                            <p:tav tm="0">
                                              <p:val>
                                                <p:strVal val="1+#ppt_w/2"/>
                                              </p:val>
                                            </p:tav>
                                            <p:tav tm="100000">
                                              <p:val>
                                                <p:strVal val="#ppt_x"/>
                                              </p:val>
                                            </p:tav>
                                          </p:tavLst>
                                        </p:anim>
                                        <p:anim calcmode="lin" valueType="num">
                                          <p:cBhvr additive="base">
                                            <p:cTn id="33"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098"/>
                                            </p:tgtEl>
                                            <p:attrNameLst>
                                              <p:attrName>style.visibility</p:attrName>
                                            </p:attrNameLst>
                                          </p:cBhvr>
                                          <p:to>
                                            <p:strVal val="visible"/>
                                          </p:to>
                                        </p:set>
                                        <p:animEffect transition="in" filter="fade">
                                          <p:cBhvr>
                                            <p:cTn id="38" dur="500"/>
                                            <p:tgtEl>
                                              <p:spTgt spid="4098"/>
                                            </p:tgtEl>
                                          </p:cBhvr>
                                        </p:animEffect>
                                      </p:childTnLst>
                                    </p:cTn>
                                  </p:par>
                                  <p:par>
                                    <p:cTn id="39" presetID="10" presetClass="entr" presetSubtype="0"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38696" y="303718"/>
            <a:ext cx="2560103"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PROPIEDADES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D02E178E-5DA0-4842-930B-96CD1224BC7D}"/>
              </a:ext>
            </a:extLst>
          </p:cNvPr>
          <p:cNvSpPr txBox="1"/>
          <p:nvPr/>
        </p:nvSpPr>
        <p:spPr>
          <a:xfrm>
            <a:off x="1494698" y="1698139"/>
            <a:ext cx="8566484" cy="369332"/>
          </a:xfrm>
          <a:prstGeom prst="rect">
            <a:avLst/>
          </a:prstGeom>
          <a:noFill/>
        </p:spPr>
        <p:txBody>
          <a:bodyPr wrap="square">
            <a:spAutoFit/>
          </a:bodyPr>
          <a:lstStyle/>
          <a:p>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Las propiedades se modifican con la nomenclatura del punto y el valor entre comillas: </a:t>
            </a:r>
          </a:p>
        </p:txBody>
      </p:sp>
      <p:sp>
        <p:nvSpPr>
          <p:cNvPr id="7" name="CuadroTexto 6">
            <a:extLst>
              <a:ext uri="{FF2B5EF4-FFF2-40B4-BE49-F238E27FC236}">
                <a16:creationId xmlns:a16="http://schemas.microsoft.com/office/drawing/2014/main" id="{331C141A-429C-4BA1-AD1F-DFC896E5758F}"/>
              </a:ext>
            </a:extLst>
          </p:cNvPr>
          <p:cNvSpPr txBox="1"/>
          <p:nvPr/>
        </p:nvSpPr>
        <p:spPr>
          <a:xfrm>
            <a:off x="2245895" y="2341419"/>
            <a:ext cx="6096000" cy="1754326"/>
          </a:xfrm>
          <a:prstGeom prst="rect">
            <a:avLst/>
          </a:prstGeom>
          <a:noFill/>
        </p:spPr>
        <p:txBody>
          <a:bodyPr wrap="square">
            <a:spAutoFit/>
          </a:bodyPr>
          <a:lstStyle/>
          <a:p>
            <a:r>
              <a:rPr lang="es-ES" b="0" dirty="0" err="1">
                <a:solidFill>
                  <a:srgbClr val="9CDCFE"/>
                </a:solidFill>
                <a:effectLst/>
                <a:latin typeface="Consolas" panose="020B0609020204030204" pitchFamily="49" charset="0"/>
              </a:rPr>
              <a:t>nombreDelObjeto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propiedad</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"valor"</a:t>
            </a:r>
            <a:r>
              <a:rPr lang="es-ES" b="0" dirty="0">
                <a:solidFill>
                  <a:srgbClr val="D4D4D4"/>
                </a:solidFill>
                <a:effectLst/>
                <a:latin typeface="Consolas" panose="020B0609020204030204" pitchFamily="49" charset="0"/>
              </a:rPr>
              <a:t>;</a:t>
            </a:r>
          </a:p>
          <a:p>
            <a:endParaRPr lang="es-ES" b="0" dirty="0">
              <a:solidFill>
                <a:srgbClr val="D4D4D4"/>
              </a:solidFill>
              <a:effectLst/>
              <a:latin typeface="Consolas" panose="020B0609020204030204" pitchFamily="49" charset="0"/>
            </a:endParaRPr>
          </a:p>
          <a:p>
            <a:r>
              <a:rPr lang="es-ES" b="0" dirty="0" err="1">
                <a:solidFill>
                  <a:srgbClr val="9CDCFE"/>
                </a:solidFill>
                <a:effectLst/>
                <a:latin typeface="Consolas" panose="020B0609020204030204" pitchFamily="49" charset="0"/>
              </a:rPr>
              <a:t>Coche_1</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ancho</a:t>
            </a:r>
            <a:r>
              <a:rPr lang="es-ES" b="0" dirty="0">
                <a:solidFill>
                  <a:srgbClr val="9CDCFE"/>
                </a:solidFill>
                <a:effectLst/>
                <a:latin typeface="Consolas" panose="020B0609020204030204" pitchFamily="49" charset="0"/>
              </a:rPr>
              <a:t> </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"2000"</a:t>
            </a:r>
            <a:r>
              <a:rPr lang="es-ES" b="0" dirty="0">
                <a:solidFill>
                  <a:srgbClr val="D4D4D4"/>
                </a:solidFill>
                <a:effectLst/>
                <a:latin typeface="Consolas" panose="020B0609020204030204" pitchFamily="49" charset="0"/>
              </a:rPr>
              <a:t>;</a:t>
            </a:r>
          </a:p>
          <a:p>
            <a:r>
              <a:rPr lang="es-ES" b="0" dirty="0" err="1">
                <a:solidFill>
                  <a:srgbClr val="9CDCFE"/>
                </a:solidFill>
                <a:effectLst/>
                <a:latin typeface="Consolas" panose="020B0609020204030204" pitchFamily="49" charset="0"/>
              </a:rPr>
              <a:t>Botton</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style</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width</a:t>
            </a:r>
            <a:r>
              <a:rPr lang="es-ES" b="0" dirty="0">
                <a:solidFill>
                  <a:srgbClr val="9CDCFE"/>
                </a:solidFill>
                <a:effectLst/>
                <a:latin typeface="Consolas" panose="020B0609020204030204" pitchFamily="49" charset="0"/>
              </a:rPr>
              <a:t> </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500px</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dirty="0" err="1">
                <a:solidFill>
                  <a:srgbClr val="9CDCFE"/>
                </a:solidFill>
                <a:latin typeface="Consolas" panose="020B0609020204030204" pitchFamily="49" charset="0"/>
              </a:rPr>
              <a:t>Botton</a:t>
            </a:r>
            <a:r>
              <a:rPr lang="es-ES" dirty="0" err="1">
                <a:solidFill>
                  <a:srgbClr val="D4D4D4"/>
                </a:solidFill>
                <a:latin typeface="Consolas" panose="020B0609020204030204" pitchFamily="49" charset="0"/>
              </a:rPr>
              <a:t>.</a:t>
            </a:r>
            <a:r>
              <a:rPr lang="es-ES" dirty="0" err="1">
                <a:solidFill>
                  <a:srgbClr val="9CDCFE"/>
                </a:solidFill>
                <a:latin typeface="Consolas" panose="020B0609020204030204" pitchFamily="49" charset="0"/>
              </a:rPr>
              <a:t>style</a:t>
            </a:r>
            <a:r>
              <a:rPr lang="es-ES" dirty="0" err="1">
                <a:solidFill>
                  <a:srgbClr val="D4D4D4"/>
                </a:solidFill>
                <a:latin typeface="Consolas" panose="020B0609020204030204" pitchFamily="49" charset="0"/>
              </a:rPr>
              <a:t>.</a:t>
            </a:r>
            <a:r>
              <a:rPr lang="es-ES" dirty="0" err="1">
                <a:solidFill>
                  <a:srgbClr val="9CDCFE"/>
                </a:solidFill>
                <a:latin typeface="Consolas" panose="020B0609020204030204" pitchFamily="49" charset="0"/>
              </a:rPr>
              <a:t>backgroundColor</a:t>
            </a:r>
            <a:r>
              <a:rPr lang="es-ES" dirty="0">
                <a:solidFill>
                  <a:srgbClr val="9CDCFE"/>
                </a:solidFill>
                <a:latin typeface="Consolas" panose="020B0609020204030204" pitchFamily="49" charset="0"/>
              </a:rPr>
              <a:t> =</a:t>
            </a:r>
            <a:r>
              <a:rPr lang="es-ES" dirty="0"/>
              <a:t>  </a:t>
            </a:r>
            <a:r>
              <a:rPr lang="es-ES" dirty="0">
                <a:solidFill>
                  <a:srgbClr val="CE9178"/>
                </a:solidFill>
                <a:latin typeface="Consolas" panose="020B0609020204030204" pitchFamily="49" charset="0"/>
              </a:rPr>
              <a:t>"red";</a:t>
            </a:r>
            <a:endParaRPr lang="es-ES" dirty="0"/>
          </a:p>
          <a:p>
            <a:endParaRPr lang="es-ES" b="0" dirty="0">
              <a:solidFill>
                <a:srgbClr val="D4D4D4"/>
              </a:solidFill>
              <a:effectLst/>
              <a:latin typeface="Consolas" panose="020B0609020204030204" pitchFamily="49" charset="0"/>
            </a:endParaRPr>
          </a:p>
        </p:txBody>
      </p:sp>
      <p:sp>
        <p:nvSpPr>
          <p:cNvPr id="9" name="CuadroTexto 8">
            <a:extLst>
              <a:ext uri="{FF2B5EF4-FFF2-40B4-BE49-F238E27FC236}">
                <a16:creationId xmlns:a16="http://schemas.microsoft.com/office/drawing/2014/main" id="{9EFEBA73-A34B-4281-B59A-7B1247FFB007}"/>
              </a:ext>
            </a:extLst>
          </p:cNvPr>
          <p:cNvSpPr txBox="1"/>
          <p:nvPr/>
        </p:nvSpPr>
        <p:spPr>
          <a:xfrm>
            <a:off x="1494698" y="4224828"/>
            <a:ext cx="6096000"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Puede acceder a las propiedades del objeto de dos formas:</a:t>
            </a:r>
          </a:p>
        </p:txBody>
      </p:sp>
      <p:sp>
        <p:nvSpPr>
          <p:cNvPr id="11" name="CuadroTexto 10">
            <a:extLst>
              <a:ext uri="{FF2B5EF4-FFF2-40B4-BE49-F238E27FC236}">
                <a16:creationId xmlns:a16="http://schemas.microsoft.com/office/drawing/2014/main" id="{8A7641D2-52CA-4BFF-82F9-0A6389E49026}"/>
              </a:ext>
            </a:extLst>
          </p:cNvPr>
          <p:cNvSpPr txBox="1"/>
          <p:nvPr/>
        </p:nvSpPr>
        <p:spPr>
          <a:xfrm>
            <a:off x="2582779" y="4920205"/>
            <a:ext cx="6096000" cy="375552"/>
          </a:xfrm>
          <a:prstGeom prst="rect">
            <a:avLst/>
          </a:prstGeom>
          <a:noFill/>
        </p:spPr>
        <p:txBody>
          <a:bodyPr wrap="square">
            <a:spAutoFit/>
          </a:bodyPr>
          <a:lstStyle/>
          <a:p>
            <a:r>
              <a:rPr lang="es-ES" b="0" dirty="0" err="1">
                <a:solidFill>
                  <a:srgbClr val="9CDCFE"/>
                </a:solidFill>
                <a:effectLst/>
                <a:latin typeface="Consolas" panose="020B0609020204030204" pitchFamily="49" charset="0"/>
              </a:rPr>
              <a:t>nombreObjeto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nombrePropiedad</a:t>
            </a:r>
            <a:endParaRPr lang="es-ES" b="0" dirty="0">
              <a:solidFill>
                <a:srgbClr val="D4D4D4"/>
              </a:solidFill>
              <a:effectLst/>
              <a:latin typeface="Consolas" panose="020B0609020204030204" pitchFamily="49" charset="0"/>
            </a:endParaRPr>
          </a:p>
        </p:txBody>
      </p:sp>
      <p:sp>
        <p:nvSpPr>
          <p:cNvPr id="12" name="CuadroTexto 11">
            <a:extLst>
              <a:ext uri="{FF2B5EF4-FFF2-40B4-BE49-F238E27FC236}">
                <a16:creationId xmlns:a16="http://schemas.microsoft.com/office/drawing/2014/main" id="{B4682E2D-749C-4A0F-9D68-342D4B44FE07}"/>
              </a:ext>
            </a:extLst>
          </p:cNvPr>
          <p:cNvSpPr txBox="1"/>
          <p:nvPr/>
        </p:nvSpPr>
        <p:spPr>
          <a:xfrm>
            <a:off x="2133600" y="5429858"/>
            <a:ext cx="6096000" cy="375552"/>
          </a:xfrm>
          <a:prstGeom prst="rect">
            <a:avLst/>
          </a:prstGeom>
          <a:noFill/>
        </p:spPr>
        <p:txBody>
          <a:bodyPr wrap="square">
            <a:spAutoFit/>
          </a:bodyPr>
          <a:lstStyle/>
          <a:p>
            <a:pPr marL="457200">
              <a:lnSpc>
                <a:spcPct val="107000"/>
              </a:lnSpc>
              <a:spcAft>
                <a:spcPts val="800"/>
              </a:spcAft>
            </a:pPr>
            <a:r>
              <a:rPr lang="es-ES" dirty="0" err="1">
                <a:solidFill>
                  <a:srgbClr val="9CDCFE"/>
                </a:solidFill>
                <a:latin typeface="Consolas" panose="020B0609020204030204" pitchFamily="49" charset="0"/>
              </a:rPr>
              <a:t>nombreObjeto</a:t>
            </a:r>
            <a:r>
              <a:rPr lang="es-ES" dirty="0">
                <a:solidFill>
                  <a:srgbClr val="9CDCFE"/>
                </a:solidFill>
                <a:latin typeface="Consolas" panose="020B0609020204030204" pitchFamily="49" charset="0"/>
              </a:rPr>
              <a:t>[“</a:t>
            </a:r>
            <a:r>
              <a:rPr lang="es-ES" dirty="0" err="1">
                <a:solidFill>
                  <a:srgbClr val="9CDCFE"/>
                </a:solidFill>
                <a:latin typeface="Consolas" panose="020B0609020204030204" pitchFamily="49" charset="0"/>
              </a:rPr>
              <a:t>nombrePropiedad</a:t>
            </a:r>
            <a:r>
              <a:rPr lang="es-ES" dirty="0">
                <a:solidFill>
                  <a:srgbClr val="9CDCFE"/>
                </a:solidFill>
                <a:latin typeface="Consolas" panose="020B0609020204030204" pitchFamily="49" charset="0"/>
              </a:rPr>
              <a:t>”] </a:t>
            </a:r>
            <a:endParaRPr lang="es-E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450897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14:bounceEnd="25000">
                                          <p:cBhvr additive="base">
                                            <p:cTn id="23"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P spid="9" grpId="0"/>
          <p:bldP spid="11"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1000" fill="hold"/>
                                            <p:tgtEl>
                                              <p:spTgt spid="9"/>
                                            </p:tgtEl>
                                            <p:attrNameLst>
                                              <p:attrName>ppt_x</p:attrName>
                                            </p:attrNameLst>
                                          </p:cBhvr>
                                          <p:tavLst>
                                            <p:tav tm="0">
                                              <p:val>
                                                <p:strVal val="0-#ppt_w/2"/>
                                              </p:val>
                                            </p:tav>
                                            <p:tav tm="100000">
                                              <p:val>
                                                <p:strVal val="#ppt_x"/>
                                              </p:val>
                                            </p:tav>
                                          </p:tavLst>
                                        </p:anim>
                                        <p:anim calcmode="lin" valueType="num">
                                          <p:cBhvr additive="base">
                                            <p:cTn id="24"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P spid="9" grpId="0"/>
          <p:bldP spid="11" grpId="0"/>
          <p:bldP spid="12"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MÉTODOS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D02E178E-5DA0-4842-930B-96CD1224BC7D}"/>
              </a:ext>
            </a:extLst>
          </p:cNvPr>
          <p:cNvSpPr txBox="1"/>
          <p:nvPr/>
        </p:nvSpPr>
        <p:spPr>
          <a:xfrm>
            <a:off x="2063658" y="2277259"/>
            <a:ext cx="5983062"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Times New Roman" panose="02020603050405020304" pitchFamily="18" charset="0"/>
                <a:cs typeface="Times New Roman" panose="02020603050405020304" pitchFamily="18" charset="0"/>
              </a:rPr>
              <a:t>Un método es una función almacenada como una propiedad.</a:t>
            </a:r>
            <a:endParaRPr lang="es-ES" sz="1800" dirty="0">
              <a:solidFill>
                <a:schemeClr val="bg1"/>
              </a:solidFill>
              <a:effectLst/>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9EFEBA73-A34B-4281-B59A-7B1247FFB007}"/>
              </a:ext>
            </a:extLst>
          </p:cNvPr>
          <p:cNvSpPr txBox="1"/>
          <p:nvPr/>
        </p:nvSpPr>
        <p:spPr>
          <a:xfrm>
            <a:off x="2063658" y="2845792"/>
            <a:ext cx="5505542" cy="373500"/>
          </a:xfrm>
          <a:prstGeom prst="rect">
            <a:avLst/>
          </a:prstGeom>
          <a:noFill/>
        </p:spPr>
        <p:txBody>
          <a:bodyPr wrap="square">
            <a:spAutoFit/>
          </a:body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Para llamar a los métodos: </a:t>
            </a:r>
            <a:r>
              <a:rPr lang="es-ES" sz="1800" i="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nombreDelObjeto.metodo</a:t>
            </a:r>
            <a:r>
              <a:rPr lang="es-ES" sz="1800" i="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t>
            </a:r>
            <a:endPar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CuadroTexto 10">
            <a:extLst>
              <a:ext uri="{FF2B5EF4-FFF2-40B4-BE49-F238E27FC236}">
                <a16:creationId xmlns:a16="http://schemas.microsoft.com/office/drawing/2014/main" id="{8A7641D2-52CA-4BFF-82F9-0A6389E49026}"/>
              </a:ext>
            </a:extLst>
          </p:cNvPr>
          <p:cNvSpPr txBox="1"/>
          <p:nvPr/>
        </p:nvSpPr>
        <p:spPr>
          <a:xfrm>
            <a:off x="2702560" y="3601051"/>
            <a:ext cx="1960880" cy="369332"/>
          </a:xfrm>
          <a:prstGeom prst="rect">
            <a:avLst/>
          </a:prstGeom>
          <a:noFill/>
        </p:spPr>
        <p:txBody>
          <a:bodyPr wrap="square">
            <a:spAutoFit/>
          </a:bodyPr>
          <a:lstStyle/>
          <a:p>
            <a:r>
              <a:rPr lang="en-US" dirty="0" err="1">
                <a:solidFill>
                  <a:srgbClr val="00B0F0"/>
                </a:solidFill>
                <a:latin typeface="Calibri" panose="020F0502020204030204" pitchFamily="34" charset="0"/>
                <a:ea typeface="Calibri" panose="020F0502020204030204" pitchFamily="34" charset="0"/>
                <a:cs typeface="Times New Roman" panose="02020603050405020304" pitchFamily="18" charset="0"/>
              </a:rPr>
              <a:t>Windows</a:t>
            </a:r>
            <a:r>
              <a:rPr lang="en-US" sz="1800" dirty="0" err="1">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.alert</a:t>
            </a:r>
            <a:r>
              <a:rPr lang="en-U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9A97C6B7-9552-40BF-A657-A219EFC1397D}"/>
              </a:ext>
            </a:extLst>
          </p:cNvPr>
          <p:cNvSpPr txBox="1"/>
          <p:nvPr/>
        </p:nvSpPr>
        <p:spPr>
          <a:xfrm>
            <a:off x="2702560" y="4070572"/>
            <a:ext cx="2042160" cy="369332"/>
          </a:xfrm>
          <a:prstGeom prst="rect">
            <a:avLst/>
          </a:prstGeom>
          <a:noFill/>
        </p:spPr>
        <p:txBody>
          <a:bodyPr wrap="square">
            <a:spAutoFit/>
          </a:bodyPr>
          <a:lstStyle/>
          <a:p>
            <a:r>
              <a:rPr lang="en-US" dirty="0" err="1">
                <a:solidFill>
                  <a:srgbClr val="00B0F0"/>
                </a:solidFill>
                <a:latin typeface="Calibri" panose="020F0502020204030204" pitchFamily="34" charset="0"/>
                <a:ea typeface="Calibri" panose="020F0502020204030204" pitchFamily="34" charset="0"/>
                <a:cs typeface="Times New Roman" panose="02020603050405020304" pitchFamily="18" charset="0"/>
              </a:rPr>
              <a:t>Document</a:t>
            </a:r>
            <a:r>
              <a:rPr lang="en-US" sz="1800" dirty="0" err="1">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.write</a:t>
            </a:r>
            <a:r>
              <a:rPr lang="en-U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CuadroTexto 7">
            <a:extLst>
              <a:ext uri="{FF2B5EF4-FFF2-40B4-BE49-F238E27FC236}">
                <a16:creationId xmlns:a16="http://schemas.microsoft.com/office/drawing/2014/main" id="{8E7A6151-3D45-41A4-A7D7-0121D1C46428}"/>
              </a:ext>
            </a:extLst>
          </p:cNvPr>
          <p:cNvSpPr txBox="1"/>
          <p:nvPr/>
        </p:nvSpPr>
        <p:spPr>
          <a:xfrm>
            <a:off x="2702560" y="4542027"/>
            <a:ext cx="1635760" cy="369332"/>
          </a:xfrm>
          <a:prstGeom prst="rect">
            <a:avLst/>
          </a:prstGeom>
          <a:noFill/>
        </p:spPr>
        <p:txBody>
          <a:bodyPr wrap="square">
            <a:spAutoFit/>
          </a:bodyPr>
          <a:lstStyle/>
          <a:p>
            <a:r>
              <a:rPr lang="en-US" dirty="0" err="1">
                <a:solidFill>
                  <a:srgbClr val="00B0F0"/>
                </a:solidFill>
                <a:latin typeface="Calibri" panose="020F0502020204030204" pitchFamily="34" charset="0"/>
                <a:ea typeface="Calibri" panose="020F0502020204030204" pitchFamily="34" charset="0"/>
                <a:cs typeface="Times New Roman" panose="02020603050405020304" pitchFamily="18" charset="0"/>
              </a:rPr>
              <a:t>Console</a:t>
            </a:r>
            <a:r>
              <a:rPr lang="en-US" sz="1800" dirty="0" err="1">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.log</a:t>
            </a:r>
            <a:r>
              <a:rPr lang="en-U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CuadroTexto 9">
            <a:extLst>
              <a:ext uri="{FF2B5EF4-FFF2-40B4-BE49-F238E27FC236}">
                <a16:creationId xmlns:a16="http://schemas.microsoft.com/office/drawing/2014/main" id="{775212D5-4B88-484F-8FCA-E056AD604C0B}"/>
              </a:ext>
            </a:extLst>
          </p:cNvPr>
          <p:cNvSpPr txBox="1"/>
          <p:nvPr/>
        </p:nvSpPr>
        <p:spPr>
          <a:xfrm>
            <a:off x="2702560" y="5013482"/>
            <a:ext cx="1635760" cy="375552"/>
          </a:xfrm>
          <a:prstGeom prst="rect">
            <a:avLst/>
          </a:prstGeom>
          <a:noFill/>
        </p:spPr>
        <p:txBody>
          <a:bodyPr wrap="square">
            <a:spAutoFit/>
          </a:bodyPr>
          <a:lstStyle/>
          <a:p>
            <a:r>
              <a:rPr lang="en-US" dirty="0" err="1">
                <a:solidFill>
                  <a:srgbClr val="00B0F0"/>
                </a:solidFill>
                <a:latin typeface="Calibri" panose="020F0502020204030204" pitchFamily="34" charset="0"/>
                <a:ea typeface="Calibri" panose="020F0502020204030204" pitchFamily="34" charset="0"/>
                <a:cs typeface="Times New Roman" panose="02020603050405020304" pitchFamily="18" charset="0"/>
              </a:rPr>
              <a:t>Seat</a:t>
            </a:r>
            <a:r>
              <a:rPr lang="en-US" sz="1800" dirty="0" err="1">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.acelera</a:t>
            </a:r>
            <a:r>
              <a:rPr lang="en-US"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688153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14:bounceEnd="25000">
                                          <p:cBhvr additive="base">
                                            <p:cTn id="18" dur="1000" fill="hold"/>
                                            <p:tgtEl>
                                              <p:spTgt spid="9"/>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9" grpId="0"/>
          <p:bldP spid="11" grpId="0"/>
          <p:bldP spid="7" grpId="0"/>
          <p:bldP spid="8"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1000" fill="hold"/>
                                            <p:tgtEl>
                                              <p:spTgt spid="9"/>
                                            </p:tgtEl>
                                            <p:attrNameLst>
                                              <p:attrName>ppt_x</p:attrName>
                                            </p:attrNameLst>
                                          </p:cBhvr>
                                          <p:tavLst>
                                            <p:tav tm="0">
                                              <p:val>
                                                <p:strVal val="0-#ppt_w/2"/>
                                              </p:val>
                                            </p:tav>
                                            <p:tav tm="100000">
                                              <p:val>
                                                <p:strVal val="#ppt_x"/>
                                              </p:val>
                                            </p:tav>
                                          </p:tavLst>
                                        </p:anim>
                                        <p:anim calcmode="lin" valueType="num">
                                          <p:cBhvr additive="base">
                                            <p:cTn id="19"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9" grpId="0"/>
          <p:bldP spid="11" grpId="0"/>
          <p:bldP spid="7" grpId="0"/>
          <p:bldP spid="8" grpId="0"/>
          <p:bldP spid="10"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82789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CREACIÓN DE CLASES</a:t>
            </a:r>
            <a:endParaRPr lang="es-ES" sz="2400" kern="0" dirty="0">
              <a:solidFill>
                <a:srgbClr val="FFFFFF"/>
              </a:solidFill>
              <a:latin typeface="Arial"/>
              <a:sym typeface="Arial"/>
            </a:endParaRPr>
          </a:p>
        </p:txBody>
      </p:sp>
      <p:sp>
        <p:nvSpPr>
          <p:cNvPr id="14" name="CuadroTexto 13">
            <a:extLst>
              <a:ext uri="{FF2B5EF4-FFF2-40B4-BE49-F238E27FC236}">
                <a16:creationId xmlns:a16="http://schemas.microsoft.com/office/drawing/2014/main" id="{3FBFA070-FC71-4108-BE38-C8F8227568F6}"/>
              </a:ext>
            </a:extLst>
          </p:cNvPr>
          <p:cNvSpPr txBox="1"/>
          <p:nvPr/>
        </p:nvSpPr>
        <p:spPr>
          <a:xfrm>
            <a:off x="1828800" y="2649809"/>
            <a:ext cx="6096000" cy="1754326"/>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err="1">
                <a:solidFill>
                  <a:srgbClr val="4EC9B0"/>
                </a:solidFill>
                <a:effectLst/>
                <a:latin typeface="Consolas" panose="020B0609020204030204" pitchFamily="49" charset="0"/>
              </a:rPr>
              <a:t>Rectangulo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66279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82789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CREACIÓN DE OBJETOS</a:t>
            </a:r>
            <a:endParaRPr lang="es-ES" sz="2400" kern="0" dirty="0">
              <a:solidFill>
                <a:srgbClr val="FFFFFF"/>
              </a:solidFill>
              <a:latin typeface="Arial"/>
              <a:sym typeface="Arial"/>
            </a:endParaRPr>
          </a:p>
        </p:txBody>
      </p:sp>
      <p:sp>
        <p:nvSpPr>
          <p:cNvPr id="12" name="CuadroTexto 11">
            <a:extLst>
              <a:ext uri="{FF2B5EF4-FFF2-40B4-BE49-F238E27FC236}">
                <a16:creationId xmlns:a16="http://schemas.microsoft.com/office/drawing/2014/main" id="{64B806B3-C19A-4D83-88CB-65F74005F55B}"/>
              </a:ext>
            </a:extLst>
          </p:cNvPr>
          <p:cNvSpPr txBox="1"/>
          <p:nvPr/>
        </p:nvSpPr>
        <p:spPr>
          <a:xfrm>
            <a:off x="719654" y="1821160"/>
            <a:ext cx="10752692" cy="4247317"/>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persona</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'Bob'</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'Smith'</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edad</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32</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genero</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'masculino'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intereses</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'música'</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'esquí'</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bio</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alert</a:t>
            </a:r>
            <a:r>
              <a:rPr lang="es-ES" b="0" dirty="0">
                <a:solidFill>
                  <a:srgbClr val="D4D4D4"/>
                </a:solidFill>
                <a:effectLst/>
                <a:latin typeface="Consolas" panose="020B0609020204030204" pitchFamily="49" charset="0"/>
              </a:rPr>
              <a:t>(</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1</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 tiene</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edad</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 años. Le gusta</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intereses</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 y</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intereses</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1</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saludo</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alert</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'Hola, Soy</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script</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060579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82789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CONSTRUCTORES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D02E178E-5DA0-4842-930B-96CD1224BC7D}"/>
              </a:ext>
            </a:extLst>
          </p:cNvPr>
          <p:cNvSpPr txBox="1"/>
          <p:nvPr/>
        </p:nvSpPr>
        <p:spPr>
          <a:xfrm>
            <a:off x="607187" y="4131442"/>
            <a:ext cx="4173856" cy="1250279"/>
          </a:xfrm>
          <a:prstGeom prst="rect">
            <a:avLst/>
          </a:prstGeom>
          <a:noFill/>
        </p:spPr>
        <p:txBody>
          <a:bodyPr wrap="square">
            <a:spAutoFit/>
          </a:bodyPr>
          <a:lstStyle/>
          <a:p>
            <a:pPr>
              <a:lnSpc>
                <a:spcPct val="106000"/>
              </a:lnSpc>
              <a:spcAft>
                <a:spcPts val="800"/>
              </a:spcAft>
            </a:pPr>
            <a:r>
              <a:rPr lang="es-ES" sz="2400" dirty="0">
                <a:solidFill>
                  <a:schemeClr val="bg1"/>
                </a:solidFill>
                <a:effectLst/>
                <a:ea typeface="Times New Roman" panose="02020603050405020304" pitchFamily="18" charset="0"/>
                <a:cs typeface="Times New Roman" panose="02020603050405020304" pitchFamily="18" charset="0"/>
              </a:rPr>
              <a:t>Con los constructores le damos un estado inicial a nuestro objeto</a:t>
            </a:r>
            <a:endParaRPr lang="es-ES" sz="2400" dirty="0">
              <a:solidFill>
                <a:schemeClr val="bg1"/>
              </a:solidFill>
              <a:effectLst/>
              <a:ea typeface="Calibri" panose="020F0502020204030204" pitchFamily="34" charset="0"/>
              <a:cs typeface="Times New Roman" panose="02020603050405020304" pitchFamily="18" charset="0"/>
            </a:endParaRPr>
          </a:p>
        </p:txBody>
      </p:sp>
      <p:sp>
        <p:nvSpPr>
          <p:cNvPr id="6" name="CuadroTexto 5">
            <a:extLst>
              <a:ext uri="{FF2B5EF4-FFF2-40B4-BE49-F238E27FC236}">
                <a16:creationId xmlns:a16="http://schemas.microsoft.com/office/drawing/2014/main" id="{DEE028C5-1D7A-409E-99DF-B4982DDBA0CE}"/>
              </a:ext>
            </a:extLst>
          </p:cNvPr>
          <p:cNvSpPr txBox="1"/>
          <p:nvPr/>
        </p:nvSpPr>
        <p:spPr>
          <a:xfrm>
            <a:off x="5036234" y="1222993"/>
            <a:ext cx="6548579" cy="4524315"/>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err="1">
                <a:solidFill>
                  <a:srgbClr val="4EC9B0"/>
                </a:solidFill>
                <a:effectLst/>
                <a:latin typeface="Consolas" panose="020B0609020204030204" pitchFamily="49" charset="0"/>
              </a:rPr>
              <a:t>Rectangulo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alto1</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ancho1</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alto1</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ancho1</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a:t>
            </a:r>
            <a:r>
              <a:rPr lang="es-ES" b="0" dirty="0" err="1">
                <a:solidFill>
                  <a:srgbClr val="6A9955"/>
                </a:solidFill>
                <a:effectLst/>
                <a:latin typeface="Consolas" panose="020B0609020204030204" pitchFamily="49" charset="0"/>
              </a:rPr>
              <a:t>Getter</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get</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calcArea</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Método</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calcArea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alto</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ancho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a:solidFill>
                  <a:srgbClr val="4FC1FF"/>
                </a:solidFill>
                <a:effectLst/>
                <a:latin typeface="Consolas" panose="020B0609020204030204" pitchFamily="49" charset="0"/>
              </a:rPr>
              <a:t>cuadrado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err="1">
                <a:solidFill>
                  <a:srgbClr val="4EC9B0"/>
                </a:solidFill>
                <a:effectLst/>
                <a:latin typeface="Consolas" panose="020B0609020204030204" pitchFamily="49" charset="0"/>
              </a:rPr>
              <a:t>Rectangulo</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10</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10</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err="1">
                <a:solidFill>
                  <a:srgbClr val="4FC1FF"/>
                </a:solidFill>
                <a:effectLst/>
                <a:latin typeface="Consolas" panose="020B0609020204030204" pitchFamily="49" charset="0"/>
              </a:rPr>
              <a:t>cuadrado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area</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100</a:t>
            </a:r>
            <a:endParaRPr lang="es-ES" b="0" dirty="0">
              <a:solidFill>
                <a:srgbClr val="D4D4D4"/>
              </a:solidFill>
              <a:effectLst/>
              <a:latin typeface="Consolas" panose="020B0609020204030204" pitchFamily="49" charset="0"/>
            </a:endParaRPr>
          </a:p>
        </p:txBody>
      </p:sp>
      <p:sp>
        <p:nvSpPr>
          <p:cNvPr id="8" name="CuadroTexto 7">
            <a:extLst>
              <a:ext uri="{FF2B5EF4-FFF2-40B4-BE49-F238E27FC236}">
                <a16:creationId xmlns:a16="http://schemas.microsoft.com/office/drawing/2014/main" id="{6A565A71-1708-4B18-887C-957147612E4D}"/>
              </a:ext>
            </a:extLst>
          </p:cNvPr>
          <p:cNvSpPr txBox="1"/>
          <p:nvPr/>
        </p:nvSpPr>
        <p:spPr>
          <a:xfrm>
            <a:off x="607187" y="1869285"/>
            <a:ext cx="4860159" cy="2031325"/>
          </a:xfrm>
          <a:prstGeom prst="rect">
            <a:avLst/>
          </a:prstGeom>
          <a:noFill/>
        </p:spPr>
        <p:txBody>
          <a:bodyPr wrap="square">
            <a:spAutoFit/>
          </a:bodyPr>
          <a:lstStyle/>
          <a:p>
            <a:r>
              <a:rPr lang="es-ES" dirty="0">
                <a:solidFill>
                  <a:schemeClr val="bg1"/>
                </a:solidFill>
              </a:rPr>
              <a:t>Se le llama constructor a un tipo especial de método de una clase, que se ejecuta automáticamente a la hora de hacer un </a:t>
            </a:r>
            <a:r>
              <a:rPr lang="es-ES" dirty="0">
                <a:solidFill>
                  <a:srgbClr val="00B0F0"/>
                </a:solidFill>
              </a:rPr>
              <a:t>new</a:t>
            </a:r>
            <a:r>
              <a:rPr lang="es-ES" dirty="0">
                <a:solidFill>
                  <a:schemeClr val="bg1"/>
                </a:solidFill>
              </a:rPr>
              <a:t> de dicha clase. Una clase solo puede tener un constructor, y en el caso de que no se especifique un constructor a una clase, tendrá uno vacío de forma implícita.</a:t>
            </a:r>
          </a:p>
        </p:txBody>
      </p:sp>
    </p:spTree>
    <p:extLst>
      <p:ext uri="{BB962C8B-B14F-4D97-AF65-F5344CB8AC3E}">
        <p14:creationId xmlns:p14="http://schemas.microsoft.com/office/powerpoint/2010/main" val="156946675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ítulo 5">
            <a:extLst>
              <a:ext uri="{FF2B5EF4-FFF2-40B4-BE49-F238E27FC236}">
                <a16:creationId xmlns:a16="http://schemas.microsoft.com/office/drawing/2014/main" id="{4E31F599-8315-4EDE-8BF9-705BE734B950}"/>
              </a:ext>
            </a:extLst>
          </p:cNvPr>
          <p:cNvSpPr txBox="1">
            <a:spLocks/>
          </p:cNvSpPr>
          <p:nvPr/>
        </p:nvSpPr>
        <p:spPr>
          <a:xfrm>
            <a:off x="2489199" y="2204686"/>
            <a:ext cx="7540172" cy="3049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ángulo: esquinas redondeadas 3">
            <a:extLst>
              <a:ext uri="{FF2B5EF4-FFF2-40B4-BE49-F238E27FC236}">
                <a16:creationId xmlns:a16="http://schemas.microsoft.com/office/drawing/2014/main" id="{3E0B9C80-1284-4F3E-BFDD-783590F71394}"/>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RECORRER ARRAYS CON FOR</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3FB1FCC5-93B4-4013-9D3D-9B404DE94BB5}"/>
              </a:ext>
            </a:extLst>
          </p:cNvPr>
          <p:cNvSpPr txBox="1"/>
          <p:nvPr/>
        </p:nvSpPr>
        <p:spPr>
          <a:xfrm>
            <a:off x="2489199" y="2204686"/>
            <a:ext cx="7540172" cy="2826736"/>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p>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ul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nombres=["Angel", "Sara", "Manolo", "Ana"];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for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i=0; i&lt;</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nombres.length</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i++)</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li</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nombres[i]</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li</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ul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p>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9922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nodePh="1">
                                  <p:stCondLst>
                                    <p:cond delay="0"/>
                                  </p:stCondLst>
                                  <p:endCondLst>
                                    <p:cond evt="begin" delay="0">
                                      <p:tn val="10"/>
                                    </p:cond>
                                  </p:end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579337" y="299663"/>
            <a:ext cx="282789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OBJETOS DESDE VARIABLES</a:t>
            </a:r>
            <a:endParaRPr lang="es-ES" sz="2400" kern="0" dirty="0">
              <a:solidFill>
                <a:srgbClr val="FFFFFF"/>
              </a:solidFill>
              <a:latin typeface="Arial"/>
              <a:sym typeface="Arial"/>
            </a:endParaRPr>
          </a:p>
        </p:txBody>
      </p:sp>
      <p:sp>
        <p:nvSpPr>
          <p:cNvPr id="11" name="CuadroTexto 10">
            <a:extLst>
              <a:ext uri="{FF2B5EF4-FFF2-40B4-BE49-F238E27FC236}">
                <a16:creationId xmlns:a16="http://schemas.microsoft.com/office/drawing/2014/main" id="{94C00981-3547-4FCE-BC08-5E5972E46704}"/>
              </a:ext>
            </a:extLst>
          </p:cNvPr>
          <p:cNvSpPr txBox="1"/>
          <p:nvPr/>
        </p:nvSpPr>
        <p:spPr>
          <a:xfrm>
            <a:off x="1186542" y="2306079"/>
            <a:ext cx="5660571" cy="373500"/>
          </a:xfrm>
          <a:prstGeom prst="rect">
            <a:avLst/>
          </a:prstGeom>
          <a:noFill/>
        </p:spPr>
        <p:txBody>
          <a:bodyPr wrap="square">
            <a:spAutoFit/>
          </a:bodyPr>
          <a:lstStyle/>
          <a:p>
            <a:pPr>
              <a:lnSpc>
                <a:spcPct val="106000"/>
              </a:lnSpc>
              <a:spcAft>
                <a:spcPts val="800"/>
              </a:spcAft>
            </a:pPr>
            <a:r>
              <a:rPr lang="es-ES" sz="1800" dirty="0">
                <a:solidFill>
                  <a:schemeClr val="accent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rPr>
              <a:t>¡No declare cadenas, números y booleanos como objetos!</a:t>
            </a:r>
          </a:p>
        </p:txBody>
      </p:sp>
      <p:sp>
        <p:nvSpPr>
          <p:cNvPr id="14" name="CuadroTexto 13">
            <a:extLst>
              <a:ext uri="{FF2B5EF4-FFF2-40B4-BE49-F238E27FC236}">
                <a16:creationId xmlns:a16="http://schemas.microsoft.com/office/drawing/2014/main" id="{B0FD2EB0-3BD6-4BCE-90D7-2E5B3F1E53FB}"/>
              </a:ext>
            </a:extLst>
          </p:cNvPr>
          <p:cNvSpPr txBox="1"/>
          <p:nvPr/>
        </p:nvSpPr>
        <p:spPr>
          <a:xfrm>
            <a:off x="1186542" y="2679579"/>
            <a:ext cx="10417629" cy="923330"/>
          </a:xfrm>
          <a:prstGeom prst="rect">
            <a:avLst/>
          </a:prstGeom>
          <a:noFill/>
        </p:spPr>
        <p:txBody>
          <a:bodyPr wrap="square">
            <a:spAutoFit/>
          </a:bodyPr>
          <a:lstStyle/>
          <a:p>
            <a:endParaRPr lang="es-ES" dirty="0">
              <a:solidFill>
                <a:schemeClr val="accent1">
                  <a:lumMod val="20000"/>
                  <a:lumOff val="80000"/>
                </a:schemeClr>
              </a:solidFill>
            </a:endParaRPr>
          </a:p>
          <a:p>
            <a:r>
              <a:rPr lang="es-ES" dirty="0">
                <a:solidFill>
                  <a:schemeClr val="accent1">
                    <a:lumMod val="20000"/>
                    <a:lumOff val="80000"/>
                  </a:schemeClr>
                </a:solidFill>
              </a:rPr>
              <a:t>Cuando se declara una variable de JavaScript con la palabra clave " new", la variable se crea como un objeto:</a:t>
            </a:r>
          </a:p>
          <a:p>
            <a:endParaRPr lang="es-ES" dirty="0">
              <a:solidFill>
                <a:schemeClr val="accent1">
                  <a:lumMod val="20000"/>
                  <a:lumOff val="80000"/>
                </a:schemeClr>
              </a:solidFill>
            </a:endParaRPr>
          </a:p>
        </p:txBody>
      </p:sp>
      <p:sp>
        <p:nvSpPr>
          <p:cNvPr id="16" name="CuadroTexto 15">
            <a:extLst>
              <a:ext uri="{FF2B5EF4-FFF2-40B4-BE49-F238E27FC236}">
                <a16:creationId xmlns:a16="http://schemas.microsoft.com/office/drawing/2014/main" id="{1B21DCE5-05B3-4989-865C-EAC643734AD9}"/>
              </a:ext>
            </a:extLst>
          </p:cNvPr>
          <p:cNvSpPr txBox="1"/>
          <p:nvPr/>
        </p:nvSpPr>
        <p:spPr>
          <a:xfrm>
            <a:off x="1235528" y="3976409"/>
            <a:ext cx="8463644" cy="2031325"/>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x</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err="1">
                <a:solidFill>
                  <a:srgbClr val="4EC9B0"/>
                </a:solidFill>
                <a:effectLst/>
                <a:latin typeface="Consolas" panose="020B0609020204030204" pitchFamily="49" charset="0"/>
              </a:rPr>
              <a:t>String</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Declares x as a </a:t>
            </a:r>
            <a:r>
              <a:rPr lang="es-ES" b="0" dirty="0" err="1">
                <a:solidFill>
                  <a:srgbClr val="6A9955"/>
                </a:solidFill>
                <a:effectLst/>
                <a:latin typeface="Consolas" panose="020B0609020204030204" pitchFamily="49" charset="0"/>
              </a:rPr>
              <a:t>String</a:t>
            </a:r>
            <a:r>
              <a:rPr lang="es-ES" b="0" dirty="0">
                <a:solidFill>
                  <a:srgbClr val="6A9955"/>
                </a:solidFill>
                <a:effectLst/>
                <a:latin typeface="Consolas" panose="020B0609020204030204" pitchFamily="49" charset="0"/>
              </a:rPr>
              <a:t> </a:t>
            </a:r>
            <a:r>
              <a:rPr lang="es-ES" b="0" dirty="0" err="1">
                <a:solidFill>
                  <a:srgbClr val="6A9955"/>
                </a:solidFill>
                <a:effectLst/>
                <a:latin typeface="Consolas" panose="020B0609020204030204" pitchFamily="49" charset="0"/>
              </a:rPr>
              <a:t>object</a:t>
            </a:r>
            <a:endParaRPr lang="es-ES" b="0" dirty="0">
              <a:solidFill>
                <a:srgbClr val="D4D4D4"/>
              </a:solidFill>
              <a:effectLst/>
              <a:latin typeface="Consolas" panose="020B0609020204030204" pitchFamily="49" charset="0"/>
            </a:endParaRPr>
          </a:p>
          <a:p>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y</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err="1">
                <a:solidFill>
                  <a:srgbClr val="4EC9B0"/>
                </a:solidFill>
                <a:effectLst/>
                <a:latin typeface="Consolas" panose="020B0609020204030204" pitchFamily="49" charset="0"/>
              </a:rPr>
              <a:t>Number</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Declares y as a </a:t>
            </a:r>
            <a:r>
              <a:rPr lang="es-ES" b="0" dirty="0" err="1">
                <a:solidFill>
                  <a:srgbClr val="6A9955"/>
                </a:solidFill>
                <a:effectLst/>
                <a:latin typeface="Consolas" panose="020B0609020204030204" pitchFamily="49" charset="0"/>
              </a:rPr>
              <a:t>Number</a:t>
            </a:r>
            <a:r>
              <a:rPr lang="es-ES" b="0" dirty="0">
                <a:solidFill>
                  <a:srgbClr val="6A9955"/>
                </a:solidFill>
                <a:effectLst/>
                <a:latin typeface="Consolas" panose="020B0609020204030204" pitchFamily="49" charset="0"/>
              </a:rPr>
              <a:t> </a:t>
            </a:r>
            <a:r>
              <a:rPr lang="es-ES" b="0" dirty="0" err="1">
                <a:solidFill>
                  <a:srgbClr val="6A9955"/>
                </a:solidFill>
                <a:effectLst/>
                <a:latin typeface="Consolas" panose="020B0609020204030204" pitchFamily="49" charset="0"/>
              </a:rPr>
              <a:t>object</a:t>
            </a:r>
            <a:endParaRPr lang="es-ES" b="0" dirty="0">
              <a:solidFill>
                <a:srgbClr val="D4D4D4"/>
              </a:solidFill>
              <a:effectLst/>
              <a:latin typeface="Consolas" panose="020B0609020204030204" pitchFamily="49" charset="0"/>
            </a:endParaRPr>
          </a:p>
          <a:p>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z</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err="1">
                <a:solidFill>
                  <a:srgbClr val="4EC9B0"/>
                </a:solidFill>
                <a:effectLst/>
                <a:latin typeface="Consolas" panose="020B0609020204030204" pitchFamily="49" charset="0"/>
              </a:rPr>
              <a:t>Boolean</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Declares z as a </a:t>
            </a:r>
            <a:r>
              <a:rPr lang="es-ES" b="0" dirty="0" err="1">
                <a:solidFill>
                  <a:srgbClr val="6A9955"/>
                </a:solidFill>
                <a:effectLst/>
                <a:latin typeface="Consolas" panose="020B0609020204030204" pitchFamily="49" charset="0"/>
              </a:rPr>
              <a:t>Boolean</a:t>
            </a:r>
            <a:r>
              <a:rPr lang="es-ES" b="0" dirty="0">
                <a:solidFill>
                  <a:srgbClr val="6A9955"/>
                </a:solidFill>
                <a:effectLst/>
                <a:latin typeface="Consolas" panose="020B0609020204030204" pitchFamily="49" charset="0"/>
              </a:rPr>
              <a:t> </a:t>
            </a:r>
            <a:r>
              <a:rPr lang="es-ES" b="0" dirty="0" err="1">
                <a:solidFill>
                  <a:srgbClr val="6A9955"/>
                </a:solidFill>
                <a:effectLst/>
                <a:latin typeface="Consolas" panose="020B0609020204030204" pitchFamily="49" charset="0"/>
              </a:rPr>
              <a:t>object</a:t>
            </a:r>
            <a:endParaRPr lang="es-ES" b="0" dirty="0">
              <a:solidFill>
                <a:srgbClr val="6A9955"/>
              </a:solidFill>
              <a:effectLst/>
              <a:latin typeface="Consolas" panose="020B0609020204030204" pitchFamily="49" charset="0"/>
            </a:endParaRPr>
          </a:p>
          <a:p>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Complican</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su</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código</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y</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ralentizan</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la</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velocidad</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de ejecución</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4114916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14:bounceEnd="25000">
                                          <p:cBhvr additive="base">
                                            <p:cTn id="12" dur="1000" fill="hold"/>
                                            <p:tgtEl>
                                              <p:spTgt spid="11"/>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14:bounceEnd="25000">
                                          <p:cBhvr additive="base">
                                            <p:cTn id="18" dur="1000" fill="hold"/>
                                            <p:tgtEl>
                                              <p:spTgt spid="14"/>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p:bldP spid="14" grpId="0"/>
          <p:bldP spid="16"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1000" fill="hold"/>
                                            <p:tgtEl>
                                              <p:spTgt spid="11"/>
                                            </p:tgtEl>
                                            <p:attrNameLst>
                                              <p:attrName>ppt_x</p:attrName>
                                            </p:attrNameLst>
                                          </p:cBhvr>
                                          <p:tavLst>
                                            <p:tav tm="0">
                                              <p:val>
                                                <p:strVal val="0-#ppt_w/2"/>
                                              </p:val>
                                            </p:tav>
                                            <p:tav tm="100000">
                                              <p:val>
                                                <p:strVal val="#ppt_x"/>
                                              </p:val>
                                            </p:tav>
                                          </p:tavLst>
                                        </p:anim>
                                        <p:anim calcmode="lin" valueType="num">
                                          <p:cBhvr additive="base">
                                            <p:cTn id="13"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1000" fill="hold"/>
                                            <p:tgtEl>
                                              <p:spTgt spid="14"/>
                                            </p:tgtEl>
                                            <p:attrNameLst>
                                              <p:attrName>ppt_x</p:attrName>
                                            </p:attrNameLst>
                                          </p:cBhvr>
                                          <p:tavLst>
                                            <p:tav tm="0">
                                              <p:val>
                                                <p:strVal val="0-#ppt_w/2"/>
                                              </p:val>
                                            </p:tav>
                                            <p:tav tm="100000">
                                              <p:val>
                                                <p:strVal val="#ppt_x"/>
                                              </p:val>
                                            </p:tav>
                                          </p:tavLst>
                                        </p:anim>
                                        <p:anim calcmode="lin" valueType="num">
                                          <p:cBhvr additive="base">
                                            <p:cTn id="19" dur="10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p:bldP spid="14" grpId="0"/>
          <p:bldP spid="16"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err="1">
                <a:solidFill>
                  <a:schemeClr val="bg1"/>
                </a:solidFill>
              </a:rPr>
              <a:t>this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D02E178E-5DA0-4842-930B-96CD1224BC7D}"/>
              </a:ext>
            </a:extLst>
          </p:cNvPr>
          <p:cNvSpPr txBox="1"/>
          <p:nvPr/>
        </p:nvSpPr>
        <p:spPr>
          <a:xfrm>
            <a:off x="1655119" y="1740783"/>
            <a:ext cx="8566484" cy="667106"/>
          </a:xfrm>
          <a:prstGeom prst="rect">
            <a:avLst/>
          </a:prstGeom>
          <a:noFill/>
        </p:spPr>
        <p:txBody>
          <a:bodyPr wrap="square">
            <a:spAutoFit/>
          </a:bodyPr>
          <a:lstStyle/>
          <a:p>
            <a:pPr>
              <a:lnSpc>
                <a:spcPct val="106000"/>
              </a:lnSpc>
              <a:spcAft>
                <a:spcPts val="800"/>
              </a:spcAft>
            </a:pPr>
            <a:r>
              <a:rPr lang="es-ES" sz="1800" dirty="0">
                <a:solidFill>
                  <a:schemeClr val="bg1"/>
                </a:solidFill>
                <a:effectLst/>
                <a:ea typeface="Times New Roman" panose="02020603050405020304" pitchFamily="18" charset="0"/>
                <a:cs typeface="Times New Roman" panose="02020603050405020304" pitchFamily="18" charset="0"/>
              </a:rPr>
              <a:t>La palabra clave </a:t>
            </a:r>
            <a:r>
              <a:rPr lang="es-ES" sz="1800" b="1" dirty="0" err="1">
                <a:solidFill>
                  <a:schemeClr val="bg1"/>
                </a:solidFill>
                <a:effectLst/>
                <a:ea typeface="Times New Roman" panose="02020603050405020304" pitchFamily="18" charset="0"/>
                <a:cs typeface="Times New Roman" panose="02020603050405020304" pitchFamily="18" charset="0"/>
              </a:rPr>
              <a:t>this</a:t>
            </a:r>
            <a:r>
              <a:rPr lang="es-ES" sz="1800" dirty="0">
                <a:solidFill>
                  <a:schemeClr val="bg1"/>
                </a:solidFill>
                <a:effectLst/>
                <a:ea typeface="Times New Roman" panose="02020603050405020304" pitchFamily="18" charset="0"/>
                <a:cs typeface="Times New Roman" panose="02020603050405020304" pitchFamily="18" charset="0"/>
              </a:rPr>
              <a:t> se usa para referirnos al objeto actual en el que se está escribiendo el código.</a:t>
            </a:r>
            <a:endParaRPr lang="es-ES" sz="1800" dirty="0">
              <a:solidFill>
                <a:schemeClr val="bg1"/>
              </a:solidFill>
              <a:effectLst/>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73787477-DD07-4C26-AFF4-7E36DBD1C670}"/>
              </a:ext>
            </a:extLst>
          </p:cNvPr>
          <p:cNvSpPr txBox="1"/>
          <p:nvPr/>
        </p:nvSpPr>
        <p:spPr>
          <a:xfrm>
            <a:off x="1973179" y="3117174"/>
            <a:ext cx="8566484" cy="2308324"/>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person</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firstName</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"John"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lastName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Doe</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id</a:t>
            </a:r>
            <a:r>
              <a:rPr lang="es-ES" b="0" dirty="0">
                <a:solidFill>
                  <a:srgbClr val="D4D4D4"/>
                </a:solidFill>
                <a:effectLst/>
                <a:latin typeface="Consolas" panose="020B0609020204030204" pitchFamily="49" charset="0"/>
              </a:rPr>
              <a:t>       : </a:t>
            </a:r>
            <a:r>
              <a:rPr lang="es-ES" b="0" dirty="0">
                <a:solidFill>
                  <a:srgbClr val="B5CEA8"/>
                </a:solidFill>
                <a:effectLst/>
                <a:latin typeface="Consolas" panose="020B0609020204030204" pitchFamily="49" charset="0"/>
              </a:rPr>
              <a:t>5566</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fullName</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firstName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lastName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37B14380-1B1A-4EFF-A42A-EA9ED0EADFD8}"/>
              </a:ext>
            </a:extLst>
          </p:cNvPr>
          <p:cNvSpPr>
            <a:spLocks noChangeArrowheads="1"/>
          </p:cNvSpPr>
          <p:nvPr/>
        </p:nvSpPr>
        <p:spPr bwMode="auto">
          <a:xfrm>
            <a:off x="1655119" y="2442439"/>
            <a:ext cx="705969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b="0" i="0" u="none" strike="noStrike" cap="none" normalizeH="0" baseline="0" dirty="0">
                <a:ln>
                  <a:noFill/>
                </a:ln>
                <a:solidFill>
                  <a:schemeClr val="bg1"/>
                </a:solidFill>
                <a:effectLst/>
                <a:ea typeface="Times New Roman" panose="02020603050405020304" pitchFamily="18" charset="0"/>
              </a:rPr>
              <a:t>En una definición de función, </a:t>
            </a:r>
            <a:r>
              <a:rPr kumimoji="0" lang="es-ES" altLang="es-ES" b="1" i="0" u="none" strike="noStrike" cap="none" normalizeH="0" baseline="0" dirty="0" err="1">
                <a:ln>
                  <a:noFill/>
                </a:ln>
                <a:solidFill>
                  <a:schemeClr val="bg1"/>
                </a:solidFill>
                <a:effectLst/>
                <a:ea typeface="Times New Roman" panose="02020603050405020304" pitchFamily="18" charset="0"/>
                <a:cs typeface="Courier New" panose="02070309020205020404" pitchFamily="49" charset="0"/>
              </a:rPr>
              <a:t>this</a:t>
            </a:r>
            <a:r>
              <a:rPr kumimoji="0" lang="es-ES" altLang="es-ES" sz="1400" b="0" i="0" u="none" strike="noStrike" cap="none" normalizeH="0" baseline="0" dirty="0">
                <a:ln>
                  <a:noFill/>
                </a:ln>
                <a:solidFill>
                  <a:schemeClr val="bg1"/>
                </a:solidFill>
                <a:effectLst/>
                <a:ea typeface="Times New Roman" panose="02020603050405020304" pitchFamily="18" charset="0"/>
                <a:cs typeface="Courier New" panose="02070309020205020404" pitchFamily="49" charset="0"/>
              </a:rPr>
              <a:t> </a:t>
            </a:r>
            <a:r>
              <a:rPr kumimoji="0" lang="es-ES" altLang="es-ES" b="0" i="0" u="none" strike="noStrike" cap="none" normalizeH="0" baseline="0" dirty="0">
                <a:ln>
                  <a:noFill/>
                </a:ln>
                <a:solidFill>
                  <a:schemeClr val="bg1"/>
                </a:solidFill>
                <a:effectLst/>
                <a:ea typeface="Times New Roman" panose="02020603050405020304" pitchFamily="18" charset="0"/>
              </a:rPr>
              <a:t>se refiere al "propietario" de la función.</a:t>
            </a:r>
            <a:endParaRPr kumimoji="0" lang="es-ES" altLang="es-ES" sz="3200" b="0" i="0" u="none" strike="noStrike" cap="none" normalizeH="0" baseline="0" dirty="0">
              <a:ln>
                <a:noFill/>
              </a:ln>
              <a:solidFill>
                <a:schemeClr val="bg1"/>
              </a:solidFill>
              <a:effectLst/>
            </a:endParaRPr>
          </a:p>
        </p:txBody>
      </p:sp>
      <p:sp>
        <p:nvSpPr>
          <p:cNvPr id="3" name="Rectangle 2">
            <a:extLst>
              <a:ext uri="{FF2B5EF4-FFF2-40B4-BE49-F238E27FC236}">
                <a16:creationId xmlns:a16="http://schemas.microsoft.com/office/drawing/2014/main" id="{73A38E34-32F0-4B63-B11A-03ECB0FE49E6}"/>
              </a:ext>
            </a:extLst>
          </p:cNvPr>
          <p:cNvSpPr>
            <a:spLocks noChangeArrowheads="1"/>
          </p:cNvSpPr>
          <p:nvPr/>
        </p:nvSpPr>
        <p:spPr bwMode="auto">
          <a:xfrm>
            <a:off x="1655119" y="5730901"/>
            <a:ext cx="607544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2000" b="1" i="0" u="none" strike="noStrike" cap="none" normalizeH="0" baseline="0" dirty="0" err="1">
                <a:ln>
                  <a:noFill/>
                </a:ln>
                <a:solidFill>
                  <a:schemeClr val="bg1"/>
                </a:solidFill>
                <a:effectLst/>
                <a:ea typeface="Times New Roman" panose="02020603050405020304" pitchFamily="18" charset="0"/>
                <a:cs typeface="Courier New" panose="02070309020205020404" pitchFamily="49" charset="0"/>
              </a:rPr>
              <a:t>this</a:t>
            </a:r>
            <a:r>
              <a:rPr kumimoji="0" lang="es-ES" altLang="es-ES" sz="2000" b="0" i="0" u="none" strike="noStrike" cap="none" normalizeH="0" baseline="0" dirty="0">
                <a:ln>
                  <a:noFill/>
                </a:ln>
                <a:solidFill>
                  <a:schemeClr val="bg1"/>
                </a:solidFill>
                <a:effectLst/>
                <a:ea typeface="Times New Roman" panose="02020603050405020304" pitchFamily="18" charset="0"/>
                <a:cs typeface="Courier New" panose="02070309020205020404" pitchFamily="49" charset="0"/>
              </a:rPr>
              <a:t> </a:t>
            </a:r>
            <a:r>
              <a:rPr kumimoji="0" lang="es-ES" altLang="es-ES" b="0" i="0" u="none" strike="noStrike" cap="none" normalizeH="0" baseline="0" dirty="0">
                <a:ln>
                  <a:noFill/>
                </a:ln>
                <a:solidFill>
                  <a:schemeClr val="bg1"/>
                </a:solidFill>
                <a:effectLst/>
                <a:ea typeface="Calibri" panose="020F0502020204030204" pitchFamily="34" charset="0"/>
                <a:cs typeface="Times New Roman" panose="02020603050405020304" pitchFamily="18" charset="0"/>
              </a:rPr>
              <a:t>es el </a:t>
            </a:r>
            <a:r>
              <a:rPr kumimoji="0" lang="es-ES" altLang="es-ES" b="1" i="0" u="none" strike="noStrike" cap="none" normalizeH="0" baseline="0" dirty="0">
                <a:ln>
                  <a:noFill/>
                </a:ln>
                <a:solidFill>
                  <a:schemeClr val="bg1"/>
                </a:solidFill>
                <a:effectLst/>
                <a:ea typeface="Times New Roman" panose="02020603050405020304" pitchFamily="18" charset="0"/>
                <a:cs typeface="Times New Roman" panose="02020603050405020304" pitchFamily="18" charset="0"/>
              </a:rPr>
              <a:t>objeto persona el</a:t>
            </a:r>
            <a:r>
              <a:rPr kumimoji="0" lang="es-ES" altLang="es-ES" b="0" i="0" u="none" strike="noStrike" cap="none" normalizeH="0" baseline="0" dirty="0">
                <a:ln>
                  <a:noFill/>
                </a:ln>
                <a:solidFill>
                  <a:schemeClr val="bg1"/>
                </a:solidFill>
                <a:effectLst/>
                <a:ea typeface="Calibri" panose="020F0502020204030204" pitchFamily="34" charset="0"/>
                <a:cs typeface="Times New Roman" panose="02020603050405020304" pitchFamily="18" charset="0"/>
              </a:rPr>
              <a:t> que "posee" la función </a:t>
            </a:r>
            <a:r>
              <a:rPr kumimoji="0" lang="es-ES" altLang="es-ES" sz="2000" b="0" i="0" u="none" strike="noStrike" cap="none" normalizeH="0" baseline="0" dirty="0" err="1">
                <a:ln>
                  <a:noFill/>
                </a:ln>
                <a:solidFill>
                  <a:schemeClr val="bg1"/>
                </a:solidFill>
                <a:effectLst/>
                <a:ea typeface="Times New Roman" panose="02020603050405020304" pitchFamily="18" charset="0"/>
                <a:cs typeface="Courier New" panose="02070309020205020404" pitchFamily="49" charset="0"/>
              </a:rPr>
              <a:t>fullName</a:t>
            </a:r>
            <a:r>
              <a:rPr kumimoji="0" lang="es-ES" altLang="es-ES" b="0" i="0" u="none" strike="noStrike" cap="none" normalizeH="0" baseline="0" dirty="0">
                <a:ln>
                  <a:noFill/>
                </a:ln>
                <a:solidFill>
                  <a:schemeClr val="bg1"/>
                </a:solidFill>
                <a:effectLst/>
                <a:ea typeface="Calibri" panose="020F0502020204030204" pitchFamily="34" charset="0"/>
                <a:cs typeface="Times New Roman" panose="02020603050405020304" pitchFamily="18" charset="0"/>
              </a:rPr>
              <a:t>.</a:t>
            </a:r>
            <a:r>
              <a:rPr kumimoji="0" lang="es-ES" altLang="es-ES" sz="2000" b="0" i="0" u="none" strike="noStrike" cap="none" normalizeH="0" baseline="0" dirty="0">
                <a:ln>
                  <a:noFill/>
                </a:ln>
                <a:solidFill>
                  <a:schemeClr val="bg1"/>
                </a:solidFill>
                <a:effectLst/>
              </a:rPr>
              <a:t> </a:t>
            </a:r>
            <a:endParaRPr kumimoji="0" lang="es-ES" altLang="es-ES" sz="3200" b="0" i="0" u="none" strike="noStrike" cap="none" normalizeH="0" baseline="0" dirty="0">
              <a:ln>
                <a:noFill/>
              </a:ln>
              <a:solidFill>
                <a:schemeClr val="bg1"/>
              </a:solidFill>
              <a:effectLst/>
            </a:endParaRPr>
          </a:p>
        </p:txBody>
      </p:sp>
    </p:spTree>
    <p:extLst>
      <p:ext uri="{BB962C8B-B14F-4D97-AF65-F5344CB8AC3E}">
        <p14:creationId xmlns:p14="http://schemas.microsoft.com/office/powerpoint/2010/main" val="258376582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25000">
                                          <p:cBhvr additive="base">
                                            <p:cTn id="12"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14:presetBounceEnd="25000">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14:bounceEnd="25000">
                                          <p:cBhvr additive="base">
                                            <p:cTn id="18" dur="1000" fill="hold"/>
                                            <p:tgtEl>
                                              <p:spTgt spid="2"/>
                                            </p:tgtEl>
                                            <p:attrNameLst>
                                              <p:attrName>ppt_x</p:attrName>
                                            </p:attrNameLst>
                                          </p:cBhvr>
                                          <p:tavLst>
                                            <p:tav tm="0">
                                              <p:val>
                                                <p:strVal val="0-#ppt_w/2"/>
                                              </p:val>
                                            </p:tav>
                                            <p:tav tm="100000">
                                              <p:val>
                                                <p:strVal val="#ppt_x"/>
                                              </p:val>
                                            </p:tav>
                                          </p:tavLst>
                                        </p:anim>
                                        <p:anim calcmode="lin" valueType="num" p14:bounceEnd="25000">
                                          <p:cBhvr additive="base">
                                            <p:cTn id="19" dur="10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14:presetBounceEnd="25000">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14:bounceEnd="25000">
                                          <p:cBhvr additive="base">
                                            <p:cTn id="29"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30"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P spid="2"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1000" fill="hold"/>
                                            <p:tgtEl>
                                              <p:spTgt spid="2"/>
                                            </p:tgtEl>
                                            <p:attrNameLst>
                                              <p:attrName>ppt_x</p:attrName>
                                            </p:attrNameLst>
                                          </p:cBhvr>
                                          <p:tavLst>
                                            <p:tav tm="0">
                                              <p:val>
                                                <p:strVal val="0-#ppt_w/2"/>
                                              </p:val>
                                            </p:tav>
                                            <p:tav tm="100000">
                                              <p:val>
                                                <p:strVal val="#ppt_x"/>
                                              </p:val>
                                            </p:tav>
                                          </p:tavLst>
                                        </p:anim>
                                        <p:anim calcmode="lin" valueType="num">
                                          <p:cBhvr additive="base">
                                            <p:cTn id="19" dur="10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1000" fill="hold"/>
                                            <p:tgtEl>
                                              <p:spTgt spid="3"/>
                                            </p:tgtEl>
                                            <p:attrNameLst>
                                              <p:attrName>ppt_x</p:attrName>
                                            </p:attrNameLst>
                                          </p:cBhvr>
                                          <p:tavLst>
                                            <p:tav tm="0">
                                              <p:val>
                                                <p:strVal val="0-#ppt_w/2"/>
                                              </p:val>
                                            </p:tav>
                                            <p:tav tm="100000">
                                              <p:val>
                                                <p:strVal val="#ppt_x"/>
                                              </p:val>
                                            </p:tav>
                                          </p:tavLst>
                                        </p:anim>
                                        <p:anim calcmode="lin" valueType="num">
                                          <p:cBhvr additive="base">
                                            <p:cTn id="30"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P spid="2" grpId="0"/>
          <p:bldP spid="3"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HERENCIA</a:t>
            </a:r>
            <a:endParaRPr lang="es-ES" sz="2400" kern="0" dirty="0">
              <a:solidFill>
                <a:srgbClr val="FFFFFF"/>
              </a:solidFill>
              <a:latin typeface="Arial"/>
              <a:sym typeface="Arial"/>
            </a:endParaRPr>
          </a:p>
        </p:txBody>
      </p:sp>
      <p:sp>
        <p:nvSpPr>
          <p:cNvPr id="11" name="CuadroTexto 10">
            <a:extLst>
              <a:ext uri="{FF2B5EF4-FFF2-40B4-BE49-F238E27FC236}">
                <a16:creationId xmlns:a16="http://schemas.microsoft.com/office/drawing/2014/main" id="{A8398983-8B81-41B2-A03E-EDAB80EEEBB6}"/>
              </a:ext>
            </a:extLst>
          </p:cNvPr>
          <p:cNvSpPr txBox="1"/>
          <p:nvPr/>
        </p:nvSpPr>
        <p:spPr>
          <a:xfrm>
            <a:off x="882748" y="1607962"/>
            <a:ext cx="10455812" cy="1200329"/>
          </a:xfrm>
          <a:prstGeom prst="rect">
            <a:avLst/>
          </a:prstGeom>
          <a:noFill/>
        </p:spPr>
        <p:txBody>
          <a:bodyPr wrap="square">
            <a:spAutoFit/>
          </a:bodyPr>
          <a:lstStyle/>
          <a:p>
            <a:r>
              <a:rPr lang="es-ES" b="0" i="0" dirty="0">
                <a:solidFill>
                  <a:schemeClr val="bg1"/>
                </a:solidFill>
                <a:effectLst/>
                <a:latin typeface="Geneva"/>
              </a:rPr>
              <a:t>JavaScript carece de clases como existen en otros lenguajes, por tanto no existe la herencia como existe en otros lenguajes. Coloquialmente nos referimos en ocasiones a “clases” entre comillas, pero hay que recordar que en JavaScript prácticamente todo con lo que se trabaja son objetos (instancias) y por tanto no es posible diferenciar entre clases e instancias.</a:t>
            </a:r>
            <a:endParaRPr lang="es-ES" dirty="0">
              <a:solidFill>
                <a:schemeClr val="bg1"/>
              </a:solidFill>
            </a:endParaRPr>
          </a:p>
        </p:txBody>
      </p:sp>
      <p:sp>
        <p:nvSpPr>
          <p:cNvPr id="13" name="CuadroTexto 12">
            <a:extLst>
              <a:ext uri="{FF2B5EF4-FFF2-40B4-BE49-F238E27FC236}">
                <a16:creationId xmlns:a16="http://schemas.microsoft.com/office/drawing/2014/main" id="{BAAAAA89-390D-4AD2-A093-65F625EDEBD3}"/>
              </a:ext>
            </a:extLst>
          </p:cNvPr>
          <p:cNvSpPr txBox="1"/>
          <p:nvPr/>
        </p:nvSpPr>
        <p:spPr>
          <a:xfrm>
            <a:off x="882748" y="2934680"/>
            <a:ext cx="10455812" cy="1477328"/>
          </a:xfrm>
          <a:prstGeom prst="rect">
            <a:avLst/>
          </a:prstGeom>
          <a:noFill/>
        </p:spPr>
        <p:txBody>
          <a:bodyPr wrap="square">
            <a:spAutoFit/>
          </a:bodyPr>
          <a:lstStyle/>
          <a:p>
            <a:pPr algn="just"/>
            <a:r>
              <a:rPr lang="es-ES" b="0" i="0" dirty="0">
                <a:solidFill>
                  <a:schemeClr val="bg1"/>
                </a:solidFill>
                <a:effectLst/>
                <a:latin typeface="Geneva"/>
              </a:rPr>
              <a:t>No se puede crear por tanto una jerarquía de clases como se hace en otros lenguajes, aunque se puede crear una simulación basada en prototipos.</a:t>
            </a:r>
          </a:p>
          <a:p>
            <a:pPr algn="just"/>
            <a:r>
              <a:rPr lang="es-ES" b="0" i="0" dirty="0">
                <a:solidFill>
                  <a:schemeClr val="bg1"/>
                </a:solidFill>
                <a:effectLst/>
                <a:latin typeface="Geneva"/>
              </a:rPr>
              <a:t>Todo objeto tiene una propiedad oculta denominada </a:t>
            </a:r>
            <a:r>
              <a:rPr lang="es-ES" b="0" i="0" dirty="0" err="1">
                <a:solidFill>
                  <a:schemeClr val="bg1"/>
                </a:solidFill>
                <a:effectLst/>
                <a:latin typeface="Geneva"/>
              </a:rPr>
              <a:t>prototype</a:t>
            </a:r>
            <a:r>
              <a:rPr lang="es-ES" b="0" i="0" dirty="0">
                <a:solidFill>
                  <a:schemeClr val="bg1"/>
                </a:solidFill>
                <a:effectLst/>
                <a:latin typeface="Geneva"/>
              </a:rPr>
              <a:t> que es un objeto de referencia. Este objeto de referencia actúa como si fuera la “clase padre” donde el objeto consulta atributos y métodos en caso de que no los encuentre definidos como atributos y métodos propios de sí mismo.</a:t>
            </a:r>
          </a:p>
        </p:txBody>
      </p:sp>
      <p:sp>
        <p:nvSpPr>
          <p:cNvPr id="15" name="CuadroTexto 14">
            <a:extLst>
              <a:ext uri="{FF2B5EF4-FFF2-40B4-BE49-F238E27FC236}">
                <a16:creationId xmlns:a16="http://schemas.microsoft.com/office/drawing/2014/main" id="{686726F2-D704-4BB0-BA88-DB73EBE356CA}"/>
              </a:ext>
            </a:extLst>
          </p:cNvPr>
          <p:cNvSpPr txBox="1"/>
          <p:nvPr/>
        </p:nvSpPr>
        <p:spPr>
          <a:xfrm>
            <a:off x="882747" y="4776482"/>
            <a:ext cx="10455811" cy="923330"/>
          </a:xfrm>
          <a:prstGeom prst="rect">
            <a:avLst/>
          </a:prstGeom>
          <a:noFill/>
        </p:spPr>
        <p:txBody>
          <a:bodyPr wrap="square">
            <a:spAutoFit/>
          </a:bodyPr>
          <a:lstStyle/>
          <a:p>
            <a:r>
              <a:rPr lang="es-ES" dirty="0">
                <a:solidFill>
                  <a:srgbClr val="00B0F0"/>
                </a:solidFill>
              </a:rPr>
              <a:t>https://www.aprenderaprogramar.com/index.php?option=com_content&amp;view=article&amp;id=830:herencia-javascript-ejemplo-codigo-basico-jerarquia-de-clases-cadena-de-prototipos-prototype-cu01149e&amp;catid=78&amp;Itemid=206</a:t>
            </a:r>
          </a:p>
        </p:txBody>
      </p:sp>
    </p:spTree>
    <p:extLst>
      <p:ext uri="{BB962C8B-B14F-4D97-AF65-F5344CB8AC3E}">
        <p14:creationId xmlns:p14="http://schemas.microsoft.com/office/powerpoint/2010/main" val="4287195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HERENCIA</a:t>
            </a:r>
            <a:endParaRPr lang="es-ES" sz="2400" kern="0" dirty="0">
              <a:solidFill>
                <a:srgbClr val="FFFFFF"/>
              </a:solidFill>
              <a:latin typeface="Arial"/>
              <a:sym typeface="Arial"/>
            </a:endParaRPr>
          </a:p>
        </p:txBody>
      </p:sp>
      <p:pic>
        <p:nvPicPr>
          <p:cNvPr id="3" name="Google Shape;175;p20">
            <a:extLst>
              <a:ext uri="{FF2B5EF4-FFF2-40B4-BE49-F238E27FC236}">
                <a16:creationId xmlns:a16="http://schemas.microsoft.com/office/drawing/2014/main" id="{3B8F04AF-5345-43EA-8427-2CF12D370BED}"/>
              </a:ext>
            </a:extLst>
          </p:cNvPr>
          <p:cNvPicPr preferRelativeResize="0"/>
          <p:nvPr/>
        </p:nvPicPr>
        <p:blipFill>
          <a:blip r:embed="rId3">
            <a:alphaModFix/>
          </a:blip>
          <a:stretch>
            <a:fillRect/>
          </a:stretch>
        </p:blipFill>
        <p:spPr>
          <a:xfrm>
            <a:off x="7193956" y="4309825"/>
            <a:ext cx="1853249" cy="2548175"/>
          </a:xfrm>
          <a:prstGeom prst="rect">
            <a:avLst/>
          </a:prstGeom>
          <a:noFill/>
          <a:ln>
            <a:noFill/>
          </a:ln>
        </p:spPr>
      </p:pic>
      <p:pic>
        <p:nvPicPr>
          <p:cNvPr id="5" name="Google Shape;205;p21" descr="Homer_Simpson2.png">
            <a:extLst>
              <a:ext uri="{FF2B5EF4-FFF2-40B4-BE49-F238E27FC236}">
                <a16:creationId xmlns:a16="http://schemas.microsoft.com/office/drawing/2014/main" id="{96C821DF-031C-4864-B7AD-C3369556E6DE}"/>
              </a:ext>
            </a:extLst>
          </p:cNvPr>
          <p:cNvPicPr preferRelativeResize="0"/>
          <p:nvPr/>
        </p:nvPicPr>
        <p:blipFill rotWithShape="1">
          <a:blip r:embed="rId4">
            <a:alphaModFix/>
          </a:blip>
          <a:srcRect l="17405" r="18343"/>
          <a:stretch/>
        </p:blipFill>
        <p:spPr>
          <a:xfrm>
            <a:off x="5276046" y="2844947"/>
            <a:ext cx="1250900" cy="2599182"/>
          </a:xfrm>
          <a:prstGeom prst="rect">
            <a:avLst/>
          </a:prstGeom>
          <a:noFill/>
          <a:ln>
            <a:noFill/>
          </a:ln>
        </p:spPr>
      </p:pic>
      <p:pic>
        <p:nvPicPr>
          <p:cNvPr id="6" name="Google Shape;206;p21">
            <a:extLst>
              <a:ext uri="{FF2B5EF4-FFF2-40B4-BE49-F238E27FC236}">
                <a16:creationId xmlns:a16="http://schemas.microsoft.com/office/drawing/2014/main" id="{13D177AD-CB5E-4404-A046-4B92A1354B60}"/>
              </a:ext>
            </a:extLst>
          </p:cNvPr>
          <p:cNvPicPr preferRelativeResize="0"/>
          <p:nvPr/>
        </p:nvPicPr>
        <p:blipFill>
          <a:blip r:embed="rId5">
            <a:alphaModFix/>
          </a:blip>
          <a:stretch>
            <a:fillRect/>
          </a:stretch>
        </p:blipFill>
        <p:spPr>
          <a:xfrm>
            <a:off x="3574150" y="530209"/>
            <a:ext cx="1335975" cy="2501925"/>
          </a:xfrm>
          <a:prstGeom prst="rect">
            <a:avLst/>
          </a:prstGeom>
          <a:noFill/>
          <a:ln>
            <a:noFill/>
          </a:ln>
        </p:spPr>
      </p:pic>
      <p:sp>
        <p:nvSpPr>
          <p:cNvPr id="2" name="Flecha: curvada hacia la derecha 1">
            <a:extLst>
              <a:ext uri="{FF2B5EF4-FFF2-40B4-BE49-F238E27FC236}">
                <a16:creationId xmlns:a16="http://schemas.microsoft.com/office/drawing/2014/main" id="{2B66AC48-B453-4E24-BD1E-9EB9220C79BF}"/>
              </a:ext>
            </a:extLst>
          </p:cNvPr>
          <p:cNvSpPr/>
          <p:nvPr/>
        </p:nvSpPr>
        <p:spPr>
          <a:xfrm>
            <a:off x="2856698" y="2836017"/>
            <a:ext cx="717452" cy="989850"/>
          </a:xfrm>
          <a:prstGeom prst="curved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7" name="Flecha: curvada hacia la derecha 6">
            <a:extLst>
              <a:ext uri="{FF2B5EF4-FFF2-40B4-BE49-F238E27FC236}">
                <a16:creationId xmlns:a16="http://schemas.microsoft.com/office/drawing/2014/main" id="{A1C66FA1-2C38-47F9-979F-BDC12B1A54F9}"/>
              </a:ext>
            </a:extLst>
          </p:cNvPr>
          <p:cNvSpPr/>
          <p:nvPr/>
        </p:nvSpPr>
        <p:spPr>
          <a:xfrm>
            <a:off x="4734360" y="5187461"/>
            <a:ext cx="717452" cy="989850"/>
          </a:xfrm>
          <a:prstGeom prst="curved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9" name="CuadroTexto 8">
            <a:extLst>
              <a:ext uri="{FF2B5EF4-FFF2-40B4-BE49-F238E27FC236}">
                <a16:creationId xmlns:a16="http://schemas.microsoft.com/office/drawing/2014/main" id="{6ED646F0-9A06-4F6F-B161-B74860B2B22C}"/>
              </a:ext>
            </a:extLst>
          </p:cNvPr>
          <p:cNvSpPr txBox="1"/>
          <p:nvPr/>
        </p:nvSpPr>
        <p:spPr>
          <a:xfrm>
            <a:off x="5687039" y="886154"/>
            <a:ext cx="6098344" cy="1477328"/>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Padre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tarea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"Tarea del padre..."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3040217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176162"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SUPER</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2B8E450C-CEB9-4F2B-814E-498012428764}"/>
              </a:ext>
            </a:extLst>
          </p:cNvPr>
          <p:cNvSpPr txBox="1"/>
          <p:nvPr/>
        </p:nvSpPr>
        <p:spPr>
          <a:xfrm>
            <a:off x="910882" y="1451040"/>
            <a:ext cx="10723099" cy="1200329"/>
          </a:xfrm>
          <a:prstGeom prst="rect">
            <a:avLst/>
          </a:prstGeom>
          <a:noFill/>
        </p:spPr>
        <p:txBody>
          <a:bodyPr wrap="square">
            <a:spAutoFit/>
          </a:bodyPr>
          <a:lstStyle/>
          <a:p>
            <a:r>
              <a:rPr lang="es-ES" dirty="0">
                <a:solidFill>
                  <a:schemeClr val="bg1"/>
                </a:solidFill>
              </a:rPr>
              <a:t>La palabra clave super() hace referencia a la superclase, es decir, a la clase padre. Se debe indicar de forma obligatoria en el constructor de las clases hijas que extienden de un padre, no obstante, también podemos utilizarlas en métodos para llamar de forma opcional u obligatoria a métodos del padre para que hagan tareas complementarias o parciales:</a:t>
            </a:r>
          </a:p>
        </p:txBody>
      </p:sp>
      <p:sp>
        <p:nvSpPr>
          <p:cNvPr id="6" name="CuadroTexto 5">
            <a:extLst>
              <a:ext uri="{FF2B5EF4-FFF2-40B4-BE49-F238E27FC236}">
                <a16:creationId xmlns:a16="http://schemas.microsoft.com/office/drawing/2014/main" id="{17E2B938-5C6F-447D-AE5E-64EE186319C2}"/>
              </a:ext>
            </a:extLst>
          </p:cNvPr>
          <p:cNvSpPr txBox="1"/>
          <p:nvPr/>
        </p:nvSpPr>
        <p:spPr>
          <a:xfrm>
            <a:off x="2864534" y="2864430"/>
            <a:ext cx="6462932" cy="3416320"/>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Padre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tarea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"Tarea del padre..."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Hijo</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extends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Padre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tarea</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super</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tarea</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"Tarea del hijo..."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2950012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6" y="202108"/>
            <a:ext cx="2401897"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MÉTODOS ESTÁTICOS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5459B8F7-D227-48E4-9374-4FEAEFCFB1CE}"/>
              </a:ext>
            </a:extLst>
          </p:cNvPr>
          <p:cNvSpPr txBox="1"/>
          <p:nvPr/>
        </p:nvSpPr>
        <p:spPr>
          <a:xfrm>
            <a:off x="1186543" y="2860826"/>
            <a:ext cx="6096000" cy="3139321"/>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static</a:t>
            </a:r>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despedirse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"Adiós"</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hablar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Cuak</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4EC9B0"/>
                </a:solidFill>
                <a:effectLst/>
                <a:latin typeface="Consolas" panose="020B0609020204030204" pitchFamily="49" charset="0"/>
              </a:rPr>
              <a:t>Animal</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despedirse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'Adiós'</a:t>
            </a:r>
            <a:endParaRPr lang="es-ES" b="0" dirty="0">
              <a:solidFill>
                <a:srgbClr val="D4D4D4"/>
              </a:solidFill>
              <a:effectLst/>
              <a:latin typeface="Consolas" panose="020B0609020204030204" pitchFamily="49" charset="0"/>
            </a:endParaRPr>
          </a:p>
        </p:txBody>
      </p:sp>
      <p:sp>
        <p:nvSpPr>
          <p:cNvPr id="7" name="CuadroTexto 6">
            <a:extLst>
              <a:ext uri="{FF2B5EF4-FFF2-40B4-BE49-F238E27FC236}">
                <a16:creationId xmlns:a16="http://schemas.microsoft.com/office/drawing/2014/main" id="{D7A880F6-6DAB-4C37-B210-E9C7390506E0}"/>
              </a:ext>
            </a:extLst>
          </p:cNvPr>
          <p:cNvSpPr txBox="1"/>
          <p:nvPr/>
        </p:nvSpPr>
        <p:spPr>
          <a:xfrm>
            <a:off x="1335420" y="1892665"/>
            <a:ext cx="10007493" cy="646331"/>
          </a:xfrm>
          <a:prstGeom prst="rect">
            <a:avLst/>
          </a:prstGeom>
          <a:noFill/>
        </p:spPr>
        <p:txBody>
          <a:bodyPr wrap="square">
            <a:spAutoFit/>
          </a:bodyPr>
          <a:lstStyle/>
          <a:p>
            <a:r>
              <a:rPr lang="es-ES" b="0" i="0" dirty="0">
                <a:solidFill>
                  <a:schemeClr val="accent1">
                    <a:lumMod val="20000"/>
                    <a:lumOff val="80000"/>
                  </a:schemeClr>
                </a:solidFill>
                <a:effectLst/>
              </a:rPr>
              <a:t>En algunos casos, nos puede interesar crear </a:t>
            </a:r>
            <a:r>
              <a:rPr lang="es-ES" b="1" i="0" spc="-75" dirty="0">
                <a:solidFill>
                  <a:schemeClr val="accent1">
                    <a:lumMod val="20000"/>
                    <a:lumOff val="80000"/>
                  </a:schemeClr>
                </a:solidFill>
                <a:effectLst/>
              </a:rPr>
              <a:t>métodos estáticos</a:t>
            </a:r>
            <a:r>
              <a:rPr lang="es-ES" b="0" i="0" dirty="0">
                <a:solidFill>
                  <a:schemeClr val="accent1">
                    <a:lumMod val="20000"/>
                    <a:lumOff val="80000"/>
                  </a:schemeClr>
                </a:solidFill>
                <a:effectLst/>
              </a:rPr>
              <a:t> en una clase porque para utilizarlos no hace falta crear ese objeto, sino que se pueden ejecutar directamente sobre la clase directamente:</a:t>
            </a:r>
            <a:endParaRPr lang="es-ES" dirty="0">
              <a:solidFill>
                <a:schemeClr val="accent1">
                  <a:lumMod val="20000"/>
                  <a:lumOff val="80000"/>
                </a:schemeClr>
              </a:solidFill>
            </a:endParaRPr>
          </a:p>
        </p:txBody>
      </p:sp>
    </p:spTree>
    <p:extLst>
      <p:ext uri="{BB962C8B-B14F-4D97-AF65-F5344CB8AC3E}">
        <p14:creationId xmlns:p14="http://schemas.microsoft.com/office/powerpoint/2010/main" val="78201332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25000">
                                          <p:cBhvr additive="base">
                                            <p:cTn id="12" dur="1000" fill="hold"/>
                                            <p:tgtEl>
                                              <p:spTgt spid="7"/>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4CAD05FA-161F-48C3-AF4B-A14C04F7046F}"/>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ENCAPSULACIÓN</a:t>
            </a:r>
            <a:endParaRPr lang="es-ES" sz="2400" kern="0" dirty="0">
              <a:solidFill>
                <a:srgbClr val="FFFFFF"/>
              </a:solidFill>
              <a:latin typeface="Arial"/>
              <a:sym typeface="Arial"/>
            </a:endParaRPr>
          </a:p>
        </p:txBody>
      </p:sp>
      <p:pic>
        <p:nvPicPr>
          <p:cNvPr id="5" name="Imagen 4">
            <a:extLst>
              <a:ext uri="{FF2B5EF4-FFF2-40B4-BE49-F238E27FC236}">
                <a16:creationId xmlns:a16="http://schemas.microsoft.com/office/drawing/2014/main" id="{E48BD114-7EF1-49CD-8C31-FD098A45B5A7}"/>
              </a:ext>
            </a:extLst>
          </p:cNvPr>
          <p:cNvPicPr>
            <a:picLocks noChangeAspect="1"/>
          </p:cNvPicPr>
          <p:nvPr/>
        </p:nvPicPr>
        <p:blipFill>
          <a:blip r:embed="rId4"/>
          <a:stretch>
            <a:fillRect/>
          </a:stretch>
        </p:blipFill>
        <p:spPr>
          <a:xfrm>
            <a:off x="2004649" y="1858042"/>
            <a:ext cx="8182702" cy="41041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591625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3961B498-A5E6-4335-A677-48DA98E7B593}"/>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ENCAPSULACIÓN</a:t>
            </a:r>
            <a:endParaRPr lang="es-ES" sz="2400" kern="0" dirty="0">
              <a:solidFill>
                <a:srgbClr val="FFFFFF"/>
              </a:solidFill>
              <a:latin typeface="Arial"/>
              <a:sym typeface="Arial"/>
            </a:endParaRPr>
          </a:p>
        </p:txBody>
      </p:sp>
      <p:sp>
        <p:nvSpPr>
          <p:cNvPr id="8" name="CuadroTexto 7">
            <a:extLst>
              <a:ext uri="{FF2B5EF4-FFF2-40B4-BE49-F238E27FC236}">
                <a16:creationId xmlns:a16="http://schemas.microsoft.com/office/drawing/2014/main" id="{CF180AA1-7745-40ED-97AE-21DFB4E27C5A}"/>
              </a:ext>
            </a:extLst>
          </p:cNvPr>
          <p:cNvSpPr txBox="1"/>
          <p:nvPr/>
        </p:nvSpPr>
        <p:spPr>
          <a:xfrm>
            <a:off x="406617" y="1576200"/>
            <a:ext cx="4716194" cy="2308324"/>
          </a:xfrm>
          <a:prstGeom prst="rect">
            <a:avLst/>
          </a:prstGeom>
          <a:noFill/>
        </p:spPr>
        <p:txBody>
          <a:bodyPr wrap="square">
            <a:spAutoFit/>
          </a:bodyPr>
          <a:lstStyle/>
          <a:p>
            <a:r>
              <a:rPr lang="es-ES" dirty="0">
                <a:solidFill>
                  <a:schemeClr val="bg1"/>
                </a:solidFill>
              </a:rPr>
              <a:t>A partir de la versión ECMAScript , se introduce la posibilidad de crear campos de clase privados (los cuales aún cuentan con poco soporte). Antiguamente todas las propiedades y métodos eran públicos por defecto, pero ahora también pueden ser privados. Para ello, solo hay que añadir el carácter </a:t>
            </a:r>
            <a:r>
              <a:rPr lang="es-ES" dirty="0">
                <a:solidFill>
                  <a:srgbClr val="00B0F0"/>
                </a:solidFill>
              </a:rPr>
              <a:t>#</a:t>
            </a:r>
            <a:r>
              <a:rPr lang="es-ES" dirty="0">
                <a:solidFill>
                  <a:schemeClr val="bg1"/>
                </a:solidFill>
              </a:rPr>
              <a:t> justo antes del nombre de la propiedad o método:</a:t>
            </a:r>
          </a:p>
        </p:txBody>
      </p:sp>
      <p:sp>
        <p:nvSpPr>
          <p:cNvPr id="10" name="CuadroTexto 9">
            <a:extLst>
              <a:ext uri="{FF2B5EF4-FFF2-40B4-BE49-F238E27FC236}">
                <a16:creationId xmlns:a16="http://schemas.microsoft.com/office/drawing/2014/main" id="{489F7BED-4C50-43B4-AB70-3AB0A60ECB9F}"/>
              </a:ext>
            </a:extLst>
          </p:cNvPr>
          <p:cNvSpPr txBox="1"/>
          <p:nvPr/>
        </p:nvSpPr>
        <p:spPr>
          <a:xfrm>
            <a:off x="4638821" y="1290099"/>
            <a:ext cx="7403123" cy="4801314"/>
          </a:xfrm>
          <a:prstGeom prst="rect">
            <a:avLst/>
          </a:prstGeom>
          <a:noFill/>
        </p:spPr>
        <p:txBody>
          <a:bodyPr wrap="square">
            <a:spAutoFit/>
          </a:bodyPr>
          <a:lstStyle/>
          <a:p>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"Paco"</a:t>
            </a:r>
            <a:r>
              <a:rPr lang="es-ES" b="0" dirty="0">
                <a:solidFill>
                  <a:srgbClr val="D4D4D4"/>
                </a:solidFill>
                <a:effectLst/>
                <a:latin typeface="Consolas" panose="020B0609020204030204" pitchFamily="49" charset="0"/>
              </a:rPr>
              <a:t>;</a:t>
            </a:r>
          </a:p>
          <a:p>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pato</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quienSoy</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'Hola, soy Paco'</a:t>
            </a:r>
            <a:endParaRPr lang="es-ES" b="0" dirty="0">
              <a:solidFill>
                <a:srgbClr val="D4D4D4"/>
              </a:solidFill>
              <a:effectLst/>
              <a:latin typeface="Consolas" panose="020B0609020204030204" pitchFamily="49" charset="0"/>
            </a:endParaRP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miSecreto</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"Me gusta Internet Explorer"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decirSecreto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miSecreto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decirSacrilegio</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decirSecreto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err="1">
                <a:solidFill>
                  <a:srgbClr val="4FC1FF"/>
                </a:solidFill>
                <a:effectLst/>
                <a:latin typeface="Consolas" panose="020B0609020204030204" pitchFamily="49" charset="0"/>
              </a:rPr>
              <a:t>patitoFeo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a:t>
            </a:r>
          </a:p>
          <a:p>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patitoFeo</a:t>
            </a:r>
            <a:r>
              <a:rPr lang="es-ES" b="0" dirty="0">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decirSecreto</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Error</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patitoFeo</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decirSacrilegio</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OK</a:t>
            </a: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8541852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14:bounceEnd="25000">
                                          <p:cBhvr additive="base">
                                            <p:cTn id="12" dur="1000" fill="hold"/>
                                            <p:tgtEl>
                                              <p:spTgt spid="8"/>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1000" fill="hold"/>
                                            <p:tgtEl>
                                              <p:spTgt spid="8"/>
                                            </p:tgtEl>
                                            <p:attrNameLst>
                                              <p:attrName>ppt_x</p:attrName>
                                            </p:attrNameLst>
                                          </p:cBhvr>
                                          <p:tavLst>
                                            <p:tav tm="0">
                                              <p:val>
                                                <p:strVal val="0-#ppt_w/2"/>
                                              </p:val>
                                            </p:tav>
                                            <p:tav tm="100000">
                                              <p:val>
                                                <p:strVal val="#ppt_x"/>
                                              </p:val>
                                            </p:tav>
                                          </p:tavLst>
                                        </p:anim>
                                        <p:anim calcmode="lin" valueType="num">
                                          <p:cBhvr additive="base">
                                            <p:cTn id="13"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10" grpId="0"/>
        </p:bldLst>
      </p:timing>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3961B498-A5E6-4335-A677-48DA98E7B593}"/>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SETTERS</a:t>
            </a:r>
            <a:endParaRPr lang="es-ES" sz="2400" kern="0" dirty="0">
              <a:solidFill>
                <a:srgbClr val="FFFFFF"/>
              </a:solidFill>
              <a:latin typeface="Arial"/>
              <a:sym typeface="Arial"/>
            </a:endParaRPr>
          </a:p>
        </p:txBody>
      </p:sp>
      <p:sp>
        <p:nvSpPr>
          <p:cNvPr id="4" name="CuadroTexto 3">
            <a:extLst>
              <a:ext uri="{FF2B5EF4-FFF2-40B4-BE49-F238E27FC236}">
                <a16:creationId xmlns:a16="http://schemas.microsoft.com/office/drawing/2014/main" id="{91538F1B-4195-4C6C-A399-EE650068B275}"/>
              </a:ext>
            </a:extLst>
          </p:cNvPr>
          <p:cNvSpPr txBox="1"/>
          <p:nvPr/>
        </p:nvSpPr>
        <p:spPr>
          <a:xfrm>
            <a:off x="4479387" y="598595"/>
            <a:ext cx="7853290" cy="5909310"/>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_nombre</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get</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"Sr.</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_nombre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hablar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Cuak</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quienSoy</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"Hola, soy</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Creación de objetos</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"Donald"</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'Sr. Donald'</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"Pancracio"</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'Pancracio'</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'Sr. Donald'</a:t>
            </a:r>
            <a:endParaRPr lang="es-ES" b="0" dirty="0">
              <a:solidFill>
                <a:srgbClr val="D4D4D4"/>
              </a:solidFill>
              <a:effectLst/>
              <a:latin typeface="Consolas" panose="020B0609020204030204" pitchFamily="49" charset="0"/>
            </a:endParaRPr>
          </a:p>
        </p:txBody>
      </p:sp>
      <p:sp>
        <p:nvSpPr>
          <p:cNvPr id="8" name="CuadroTexto 7">
            <a:extLst>
              <a:ext uri="{FF2B5EF4-FFF2-40B4-BE49-F238E27FC236}">
                <a16:creationId xmlns:a16="http://schemas.microsoft.com/office/drawing/2014/main" id="{926D2A39-B386-4564-86AA-2AE84BB010D4}"/>
              </a:ext>
            </a:extLst>
          </p:cNvPr>
          <p:cNvSpPr txBox="1"/>
          <p:nvPr/>
        </p:nvSpPr>
        <p:spPr>
          <a:xfrm>
            <a:off x="406616" y="1951904"/>
            <a:ext cx="4615549" cy="923330"/>
          </a:xfrm>
          <a:prstGeom prst="rect">
            <a:avLst/>
          </a:prstGeom>
          <a:noFill/>
        </p:spPr>
        <p:txBody>
          <a:bodyPr wrap="square">
            <a:spAutoFit/>
          </a:bodyPr>
          <a:lstStyle/>
          <a:p>
            <a:r>
              <a:rPr lang="es-ES" dirty="0">
                <a:solidFill>
                  <a:schemeClr val="bg1"/>
                </a:solidFill>
              </a:rPr>
              <a:t>Con los </a:t>
            </a:r>
            <a:r>
              <a:rPr lang="es-ES" dirty="0" err="1">
                <a:solidFill>
                  <a:schemeClr val="bg1"/>
                </a:solidFill>
              </a:rPr>
              <a:t>setters</a:t>
            </a:r>
            <a:r>
              <a:rPr lang="es-ES" dirty="0">
                <a:solidFill>
                  <a:schemeClr val="bg1"/>
                </a:solidFill>
              </a:rPr>
              <a:t> </a:t>
            </a:r>
            <a:r>
              <a:rPr lang="es-ES" b="0" i="0" dirty="0">
                <a:solidFill>
                  <a:schemeClr val="bg1"/>
                </a:solidFill>
                <a:effectLst/>
                <a:latin typeface="Scope One"/>
              </a:rPr>
              <a:t>establecemos información a la que luego sólo se podrá acceder mediante métodos </a:t>
            </a:r>
            <a:r>
              <a:rPr lang="es-ES" b="0" i="0" dirty="0" err="1">
                <a:solidFill>
                  <a:schemeClr val="bg1"/>
                </a:solidFill>
                <a:effectLst/>
                <a:latin typeface="Scope One"/>
              </a:rPr>
              <a:t>getter</a:t>
            </a:r>
            <a:r>
              <a:rPr lang="es-ES" b="0" i="0" dirty="0">
                <a:solidFill>
                  <a:schemeClr val="bg1"/>
                </a:solidFill>
                <a:effectLst/>
                <a:latin typeface="Scope One"/>
              </a:rPr>
              <a:t>.</a:t>
            </a:r>
            <a:r>
              <a:rPr lang="es-ES" dirty="0">
                <a:solidFill>
                  <a:schemeClr val="bg1"/>
                </a:solidFill>
              </a:rPr>
              <a:t> </a:t>
            </a:r>
          </a:p>
        </p:txBody>
      </p:sp>
      <p:sp>
        <p:nvSpPr>
          <p:cNvPr id="9" name="CuadroTexto 8">
            <a:extLst>
              <a:ext uri="{FF2B5EF4-FFF2-40B4-BE49-F238E27FC236}">
                <a16:creationId xmlns:a16="http://schemas.microsoft.com/office/drawing/2014/main" id="{0AA6969B-3A1C-490A-933E-A56E9EC7D0B3}"/>
              </a:ext>
            </a:extLst>
          </p:cNvPr>
          <p:cNvSpPr txBox="1"/>
          <p:nvPr/>
        </p:nvSpPr>
        <p:spPr>
          <a:xfrm>
            <a:off x="406616" y="2967335"/>
            <a:ext cx="4615549" cy="1200329"/>
          </a:xfrm>
          <a:prstGeom prst="rect">
            <a:avLst/>
          </a:prstGeom>
          <a:noFill/>
        </p:spPr>
        <p:txBody>
          <a:bodyPr wrap="square">
            <a:spAutoFit/>
          </a:bodyPr>
          <a:lstStyle/>
          <a:p>
            <a:r>
              <a:rPr lang="es-ES" dirty="0">
                <a:solidFill>
                  <a:schemeClr val="bg1"/>
                </a:solidFill>
              </a:rPr>
              <a:t>Es una forma de asegurarnos de que los usuarios que quieran cambiar información de nuestras clases lo hagan de forma controlada por nosotros.</a:t>
            </a:r>
          </a:p>
        </p:txBody>
      </p:sp>
    </p:spTree>
    <p:extLst>
      <p:ext uri="{BB962C8B-B14F-4D97-AF65-F5344CB8AC3E}">
        <p14:creationId xmlns:p14="http://schemas.microsoft.com/office/powerpoint/2010/main" val="2112482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3961B498-A5E6-4335-A677-48DA98E7B593}"/>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GETTERS</a:t>
            </a:r>
            <a:endParaRPr lang="es-ES" sz="2400" kern="0" dirty="0">
              <a:solidFill>
                <a:srgbClr val="FFFFFF"/>
              </a:solidFill>
              <a:latin typeface="Arial"/>
              <a:sym typeface="Arial"/>
            </a:endParaRPr>
          </a:p>
        </p:txBody>
      </p:sp>
      <p:sp>
        <p:nvSpPr>
          <p:cNvPr id="5" name="CuadroTexto 4">
            <a:extLst>
              <a:ext uri="{FF2B5EF4-FFF2-40B4-BE49-F238E27FC236}">
                <a16:creationId xmlns:a16="http://schemas.microsoft.com/office/drawing/2014/main" id="{F65886B0-AD22-4FD6-A5F6-6C0BDDA7E98A}"/>
              </a:ext>
            </a:extLst>
          </p:cNvPr>
          <p:cNvSpPr txBox="1"/>
          <p:nvPr/>
        </p:nvSpPr>
        <p:spPr>
          <a:xfrm>
            <a:off x="4479387" y="598595"/>
            <a:ext cx="7853290" cy="5909310"/>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n</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_nombre</a:t>
            </a:r>
            <a:r>
              <a:rPr lang="es-ES" b="0" dirty="0">
                <a:solidFill>
                  <a:srgbClr val="D4D4D4"/>
                </a:solidFill>
                <a:effectLst/>
                <a:latin typeface="Consolas" panose="020B0609020204030204" pitchFamily="49" charset="0"/>
              </a:rPr>
              <a:t> = </a:t>
            </a:r>
            <a:r>
              <a:rPr lang="es-ES" b="0" dirty="0">
                <a:solidFill>
                  <a:srgbClr val="9CDCFE"/>
                </a:solidFill>
                <a:effectLst/>
                <a:latin typeface="Consolas" panose="020B0609020204030204" pitchFamily="49" charset="0"/>
              </a:rPr>
              <a:t>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get</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"Sr.</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_nombre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DCDCAA"/>
                </a:solidFill>
                <a:effectLst/>
                <a:latin typeface="Consolas" panose="020B0609020204030204" pitchFamily="49" charset="0"/>
              </a:rPr>
              <a:t>hablar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Cuak</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quienSoy</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"Hola, soy</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Creación de objetos</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a:solidFill>
                  <a:srgbClr val="4FC1FF"/>
                </a:solidFill>
                <a:effectLst/>
                <a:latin typeface="Consolas" panose="020B0609020204030204" pitchFamily="49" charset="0"/>
              </a:rPr>
              <a:t>pato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a:t>
            </a:r>
            <a:r>
              <a:rPr lang="es-ES" b="0" dirty="0">
                <a:solidFill>
                  <a:srgbClr val="4EC9B0"/>
                </a:solidFill>
                <a:effectLst/>
                <a:latin typeface="Consolas" panose="020B0609020204030204" pitchFamily="49" charset="0"/>
              </a:rPr>
              <a:t>Animal</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"Donald"</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'Sr. Donald'</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"Pancracio"</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'Pancracio'</a:t>
            </a:r>
            <a:endParaRPr lang="es-ES" b="0" dirty="0">
              <a:solidFill>
                <a:srgbClr val="D4D4D4"/>
              </a:solidFill>
              <a:effectLst/>
              <a:latin typeface="Consolas" panose="020B0609020204030204" pitchFamily="49" charset="0"/>
            </a:endParaRPr>
          </a:p>
          <a:p>
            <a:r>
              <a:rPr lang="es-ES" b="0" dirty="0">
                <a:solidFill>
                  <a:srgbClr val="9CDCFE"/>
                </a:solidFill>
                <a:effectLst/>
                <a:latin typeface="Consolas" panose="020B0609020204030204" pitchFamily="49" charset="0"/>
              </a:rPr>
              <a:t>        </a:t>
            </a:r>
            <a:r>
              <a:rPr lang="es-ES" b="0" dirty="0" err="1">
                <a:solidFill>
                  <a:srgbClr val="4FC1FF"/>
                </a:solidFill>
                <a:effectLst/>
                <a:latin typeface="Consolas" panose="020B0609020204030204" pitchFamily="49" charset="0"/>
              </a:rPr>
              <a:t>pato</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'Sr. Donald'</a:t>
            </a:r>
            <a:endParaRPr lang="es-ES" b="0" dirty="0">
              <a:solidFill>
                <a:srgbClr val="D4D4D4"/>
              </a:solidFill>
              <a:effectLst/>
              <a:latin typeface="Consolas" panose="020B0609020204030204" pitchFamily="49" charset="0"/>
            </a:endParaRPr>
          </a:p>
        </p:txBody>
      </p:sp>
      <p:sp>
        <p:nvSpPr>
          <p:cNvPr id="7" name="CuadroTexto 6">
            <a:extLst>
              <a:ext uri="{FF2B5EF4-FFF2-40B4-BE49-F238E27FC236}">
                <a16:creationId xmlns:a16="http://schemas.microsoft.com/office/drawing/2014/main" id="{81FBDD7D-71E5-4232-A18C-08ED9B7497BF}"/>
              </a:ext>
            </a:extLst>
          </p:cNvPr>
          <p:cNvSpPr txBox="1"/>
          <p:nvPr/>
        </p:nvSpPr>
        <p:spPr>
          <a:xfrm>
            <a:off x="406617" y="2817001"/>
            <a:ext cx="4615549" cy="646331"/>
          </a:xfrm>
          <a:prstGeom prst="rect">
            <a:avLst/>
          </a:prstGeom>
          <a:noFill/>
        </p:spPr>
        <p:txBody>
          <a:bodyPr wrap="square">
            <a:spAutoFit/>
          </a:bodyPr>
          <a:lstStyle/>
          <a:p>
            <a:r>
              <a:rPr lang="es-ES" dirty="0">
                <a:solidFill>
                  <a:schemeClr val="bg1"/>
                </a:solidFill>
              </a:rPr>
              <a:t>las propiedades con </a:t>
            </a:r>
            <a:r>
              <a:rPr lang="es-ES" dirty="0" err="1">
                <a:solidFill>
                  <a:schemeClr val="bg1"/>
                </a:solidFill>
              </a:rPr>
              <a:t>get</a:t>
            </a:r>
            <a:r>
              <a:rPr lang="es-ES" dirty="0">
                <a:solidFill>
                  <a:schemeClr val="bg1"/>
                </a:solidFill>
              </a:rPr>
              <a:t> no se pueden cambiar, son de sólo lectura.</a:t>
            </a:r>
          </a:p>
        </p:txBody>
      </p:sp>
      <p:sp>
        <p:nvSpPr>
          <p:cNvPr id="9" name="CuadroTexto 8">
            <a:extLst>
              <a:ext uri="{FF2B5EF4-FFF2-40B4-BE49-F238E27FC236}">
                <a16:creationId xmlns:a16="http://schemas.microsoft.com/office/drawing/2014/main" id="{80EF3FDA-661E-4644-8E94-F6840AFFAC38}"/>
              </a:ext>
            </a:extLst>
          </p:cNvPr>
          <p:cNvSpPr txBox="1"/>
          <p:nvPr/>
        </p:nvSpPr>
        <p:spPr>
          <a:xfrm>
            <a:off x="438517" y="1832720"/>
            <a:ext cx="4615549" cy="923330"/>
          </a:xfrm>
          <a:prstGeom prst="rect">
            <a:avLst/>
          </a:prstGeom>
          <a:noFill/>
        </p:spPr>
        <p:txBody>
          <a:bodyPr wrap="square">
            <a:spAutoFit/>
          </a:bodyPr>
          <a:lstStyle/>
          <a:p>
            <a:r>
              <a:rPr lang="es-ES" dirty="0">
                <a:solidFill>
                  <a:schemeClr val="bg1"/>
                </a:solidFill>
              </a:rPr>
              <a:t>Con un método </a:t>
            </a:r>
            <a:r>
              <a:rPr lang="es-ES" dirty="0" err="1">
                <a:solidFill>
                  <a:schemeClr val="bg1"/>
                </a:solidFill>
              </a:rPr>
              <a:t>get</a:t>
            </a:r>
            <a:r>
              <a:rPr lang="es-ES" dirty="0">
                <a:solidFill>
                  <a:schemeClr val="bg1"/>
                </a:solidFill>
              </a:rPr>
              <a:t> podemos acceder a una propiedad fuera de su clase aunque esté definida como privada</a:t>
            </a:r>
          </a:p>
        </p:txBody>
      </p:sp>
    </p:spTree>
    <p:extLst>
      <p:ext uri="{BB962C8B-B14F-4D97-AF65-F5344CB8AC3E}">
        <p14:creationId xmlns:p14="http://schemas.microsoft.com/office/powerpoint/2010/main" val="1199610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ítulo 5">
            <a:extLst>
              <a:ext uri="{FF2B5EF4-FFF2-40B4-BE49-F238E27FC236}">
                <a16:creationId xmlns:a16="http://schemas.microsoft.com/office/drawing/2014/main" id="{4E31F599-8315-4EDE-8BF9-705BE734B950}"/>
              </a:ext>
            </a:extLst>
          </p:cNvPr>
          <p:cNvSpPr txBox="1">
            <a:spLocks/>
          </p:cNvSpPr>
          <p:nvPr/>
        </p:nvSpPr>
        <p:spPr>
          <a:xfrm>
            <a:off x="2325913" y="2121971"/>
            <a:ext cx="7540172" cy="28753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p>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ul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nombres=["Angel", "Sara", "Manolo", "Ana"];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nombres.forEach</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((elemento)=&gt;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li</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elemento</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li</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ul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p>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ángulo: esquinas redondeadas 3">
            <a:extLst>
              <a:ext uri="{FF2B5EF4-FFF2-40B4-BE49-F238E27FC236}">
                <a16:creationId xmlns:a16="http://schemas.microsoft.com/office/drawing/2014/main" id="{FA22D54D-95FF-4F13-947E-1E1045D2CCB4}"/>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RECORRER ARRAYS CON FOREACH</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2960394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3961B498-A5E6-4335-A677-48DA98E7B593}"/>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TRATAMIENTO DE ERRORES</a:t>
            </a:r>
            <a:endParaRPr lang="es-ES" sz="2400" kern="0" dirty="0">
              <a:solidFill>
                <a:srgbClr val="FFFFFF"/>
              </a:solidFill>
              <a:latin typeface="Arial"/>
              <a:sym typeface="Arial"/>
            </a:endParaRPr>
          </a:p>
        </p:txBody>
      </p:sp>
      <p:sp>
        <p:nvSpPr>
          <p:cNvPr id="7" name="CuadroTexto 6">
            <a:extLst>
              <a:ext uri="{FF2B5EF4-FFF2-40B4-BE49-F238E27FC236}">
                <a16:creationId xmlns:a16="http://schemas.microsoft.com/office/drawing/2014/main" id="{8D6CFE90-D0C3-42B5-A17A-8536DB8D8CAF}"/>
              </a:ext>
            </a:extLst>
          </p:cNvPr>
          <p:cNvSpPr txBox="1"/>
          <p:nvPr/>
        </p:nvSpPr>
        <p:spPr>
          <a:xfrm>
            <a:off x="1543929" y="1620506"/>
            <a:ext cx="9414804" cy="923330"/>
          </a:xfrm>
          <a:prstGeom prst="rect">
            <a:avLst/>
          </a:prstGeom>
          <a:noFill/>
        </p:spPr>
        <p:txBody>
          <a:bodyPr wrap="square">
            <a:spAutoFit/>
          </a:bodyPr>
          <a:lstStyle/>
          <a:p>
            <a:r>
              <a:rPr lang="es-ES" dirty="0">
                <a:solidFill>
                  <a:schemeClr val="bg1"/>
                </a:solidFill>
              </a:rPr>
              <a:t>En la ejecución de nuestros programas nos podemos encontrar con errores inesperados. </a:t>
            </a:r>
          </a:p>
          <a:p>
            <a:r>
              <a:rPr lang="es-ES" dirty="0" err="1">
                <a:solidFill>
                  <a:schemeClr val="bg1"/>
                </a:solidFill>
              </a:rPr>
              <a:t>Javascript</a:t>
            </a:r>
            <a:r>
              <a:rPr lang="es-ES" dirty="0">
                <a:solidFill>
                  <a:schemeClr val="bg1"/>
                </a:solidFill>
              </a:rPr>
              <a:t> nos ofrece una posibilidad de anticiparnos a posibles errores y decirle a nuestro programa qué hacer en caso de fallo.</a:t>
            </a:r>
          </a:p>
        </p:txBody>
      </p:sp>
      <p:sp>
        <p:nvSpPr>
          <p:cNvPr id="9" name="CuadroTexto 8">
            <a:extLst>
              <a:ext uri="{FF2B5EF4-FFF2-40B4-BE49-F238E27FC236}">
                <a16:creationId xmlns:a16="http://schemas.microsoft.com/office/drawing/2014/main" id="{A6829533-744F-46A6-B145-9AD494B8BC49}"/>
              </a:ext>
            </a:extLst>
          </p:cNvPr>
          <p:cNvSpPr txBox="1"/>
          <p:nvPr/>
        </p:nvSpPr>
        <p:spPr>
          <a:xfrm>
            <a:off x="1543929" y="2761211"/>
            <a:ext cx="8570742" cy="1477328"/>
          </a:xfrm>
          <a:prstGeom prst="rect">
            <a:avLst/>
          </a:prstGeom>
          <a:noFill/>
        </p:spPr>
        <p:txBody>
          <a:bodyPr wrap="square">
            <a:spAutoFit/>
          </a:bodyPr>
          <a:lstStyle/>
          <a:p>
            <a:r>
              <a:rPr lang="es-ES" b="1" i="0" dirty="0">
                <a:solidFill>
                  <a:schemeClr val="bg1"/>
                </a:solidFill>
                <a:effectLst/>
              </a:rPr>
              <a:t>La forma más sencilla para lanzar errores es utilizando </a:t>
            </a:r>
            <a:r>
              <a:rPr lang="es-ES" b="1" i="1" dirty="0" err="1">
                <a:solidFill>
                  <a:schemeClr val="bg1"/>
                </a:solidFill>
                <a:effectLst/>
              </a:rPr>
              <a:t>throw</a:t>
            </a:r>
            <a:r>
              <a:rPr lang="es-ES" b="0" i="0" dirty="0">
                <a:solidFill>
                  <a:schemeClr val="bg1"/>
                </a:solidFill>
                <a:effectLst/>
              </a:rPr>
              <a:t>. Este comando permite enviar al navegador un evento similar al que se produce cuando ocurre algún imprevisto o nos encontramos ante un tipo inesperado de datos. El lenguaje </a:t>
            </a:r>
            <a:r>
              <a:rPr lang="es-ES" b="1" i="0" dirty="0">
                <a:solidFill>
                  <a:schemeClr val="bg1"/>
                </a:solidFill>
                <a:effectLst/>
              </a:rPr>
              <a:t>permite enviar todo tipo de elementos, incluyendo texto, números, valores booleanos o incluso objetos</a:t>
            </a:r>
            <a:r>
              <a:rPr lang="es-ES" b="0" i="0" dirty="0">
                <a:solidFill>
                  <a:schemeClr val="bg1"/>
                </a:solidFill>
                <a:effectLst/>
              </a:rPr>
              <a:t>. Sin embargo, la opción más usual es enviar el objeto nativo </a:t>
            </a:r>
            <a:r>
              <a:rPr lang="es-ES" b="0" i="1" dirty="0">
                <a:solidFill>
                  <a:schemeClr val="bg1"/>
                </a:solidFill>
                <a:effectLst/>
              </a:rPr>
              <a:t>Error</a:t>
            </a:r>
            <a:r>
              <a:rPr lang="es-ES" b="0" i="0" dirty="0">
                <a:solidFill>
                  <a:schemeClr val="bg1"/>
                </a:solidFill>
                <a:effectLst/>
              </a:rPr>
              <a:t>:</a:t>
            </a:r>
            <a:endParaRPr lang="es-ES" dirty="0">
              <a:solidFill>
                <a:schemeClr val="bg1"/>
              </a:solidFill>
            </a:endParaRPr>
          </a:p>
        </p:txBody>
      </p:sp>
      <p:sp>
        <p:nvSpPr>
          <p:cNvPr id="10" name="CuadroTexto 9">
            <a:extLst>
              <a:ext uri="{FF2B5EF4-FFF2-40B4-BE49-F238E27FC236}">
                <a16:creationId xmlns:a16="http://schemas.microsoft.com/office/drawing/2014/main" id="{D31D34AF-F4BF-478E-877C-C3EEDAA1A8C8}"/>
              </a:ext>
            </a:extLst>
          </p:cNvPr>
          <p:cNvSpPr txBox="1"/>
          <p:nvPr/>
        </p:nvSpPr>
        <p:spPr>
          <a:xfrm>
            <a:off x="2773094" y="4703857"/>
            <a:ext cx="6112412" cy="369332"/>
          </a:xfrm>
          <a:prstGeom prst="rect">
            <a:avLst/>
          </a:prstGeom>
          <a:noFill/>
        </p:spPr>
        <p:txBody>
          <a:bodyPr wrap="square">
            <a:spAutoFit/>
          </a:bodyPr>
          <a:lstStyle/>
          <a:p>
            <a:r>
              <a:rPr lang="en-US" b="0" dirty="0">
                <a:solidFill>
                  <a:srgbClr val="C586C0"/>
                </a:solidFill>
                <a:effectLst/>
                <a:latin typeface="Consolas" panose="020B0609020204030204" pitchFamily="49" charset="0"/>
              </a:rPr>
              <a:t>throw</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new</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Error</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"Algo ha </a:t>
            </a:r>
            <a:r>
              <a:rPr lang="en-US" b="0" dirty="0" err="1">
                <a:solidFill>
                  <a:srgbClr val="CE9178"/>
                </a:solidFill>
                <a:effectLst/>
                <a:latin typeface="Consolas" panose="020B0609020204030204" pitchFamily="49" charset="0"/>
              </a:rPr>
              <a:t>fallado</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040190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3961B498-A5E6-4335-A677-48DA98E7B593}"/>
              </a:ext>
            </a:extLst>
          </p:cNvPr>
          <p:cNvSpPr/>
          <p:nvPr/>
        </p:nvSpPr>
        <p:spPr>
          <a:xfrm>
            <a:off x="406617" y="202108"/>
            <a:ext cx="273935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TRATAMIENTO DE ERRORES</a:t>
            </a:r>
            <a:endParaRPr lang="es-ES" sz="2400" kern="0" dirty="0">
              <a:solidFill>
                <a:srgbClr val="FFFFFF"/>
              </a:solidFill>
              <a:latin typeface="Arial"/>
              <a:sym typeface="Arial"/>
            </a:endParaRPr>
          </a:p>
        </p:txBody>
      </p:sp>
      <p:sp>
        <p:nvSpPr>
          <p:cNvPr id="8" name="CuadroTexto 7">
            <a:extLst>
              <a:ext uri="{FF2B5EF4-FFF2-40B4-BE49-F238E27FC236}">
                <a16:creationId xmlns:a16="http://schemas.microsoft.com/office/drawing/2014/main" id="{2A2214F4-53A7-4B7E-9217-7D7BFDF9074C}"/>
              </a:ext>
            </a:extLst>
          </p:cNvPr>
          <p:cNvSpPr txBox="1"/>
          <p:nvPr/>
        </p:nvSpPr>
        <p:spPr>
          <a:xfrm>
            <a:off x="868679" y="1521550"/>
            <a:ext cx="10709032" cy="4524315"/>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a:t>
            </a:r>
            <a:r>
              <a:rPr lang="es-ES" b="0" dirty="0" err="1">
                <a:solidFill>
                  <a:srgbClr val="DCDCAA"/>
                </a:solidFill>
                <a:effectLst/>
                <a:latin typeface="Consolas" panose="020B0609020204030204" pitchFamily="49" charset="0"/>
              </a:rPr>
              <a:t>mySum</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result</a:t>
            </a:r>
            <a:r>
              <a:rPr lang="es-ES" b="0" dirty="0">
                <a:solidFill>
                  <a:srgbClr val="D4D4D4"/>
                </a:solidFill>
                <a:effectLst/>
                <a:latin typeface="Consolas" panose="020B0609020204030204" pitchFamily="49" charset="0"/>
              </a:rPr>
              <a:t> = </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l</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arguments</a:t>
            </a:r>
            <a:r>
              <a:rPr lang="es-ES" b="0" dirty="0" err="1">
                <a:solidFill>
                  <a:srgbClr val="D4D4D4"/>
                </a:solidFill>
                <a:effectLst/>
                <a:latin typeface="Consolas" panose="020B0609020204030204" pitchFamily="49" charset="0"/>
              </a:rPr>
              <a:t>.</a:t>
            </a:r>
            <a:r>
              <a:rPr lang="es-ES" b="0" dirty="0" err="1">
                <a:solidFill>
                  <a:srgbClr val="9CDCFE"/>
                </a:solidFill>
                <a:effectLst/>
                <a:latin typeface="Consolas" panose="020B0609020204030204" pitchFamily="49" charset="0"/>
              </a:rPr>
              <a:t>length</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if</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l</a:t>
            </a:r>
            <a:r>
              <a:rPr lang="es-ES" b="0" dirty="0">
                <a:solidFill>
                  <a:srgbClr val="D4D4D4"/>
                </a:solidFill>
                <a:effectLst/>
                <a:latin typeface="Consolas" panose="020B0609020204030204" pitchFamily="49" charset="0"/>
              </a:rPr>
              <a:t> &gt; </a:t>
            </a:r>
            <a:r>
              <a:rPr lang="es-ES" b="0" dirty="0">
                <a:solidFill>
                  <a:srgbClr val="B5CEA8"/>
                </a:solidFill>
                <a:effectLst/>
                <a:latin typeface="Consolas" panose="020B0609020204030204" pitchFamily="49" charset="0"/>
              </a:rPr>
              <a:t>10</a:t>
            </a:r>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throw</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console</a:t>
            </a:r>
            <a:r>
              <a:rPr lang="es-ES" b="0" dirty="0" err="1">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error</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'Demasiados argumentos!'</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for</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var</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x</a:t>
            </a:r>
            <a:r>
              <a:rPr lang="es-ES" b="0" dirty="0">
                <a:solidFill>
                  <a:srgbClr val="D4D4D4"/>
                </a:solidFill>
                <a:effectLst/>
                <a:latin typeface="Consolas" panose="020B0609020204030204" pitchFamily="49" charset="0"/>
              </a:rPr>
              <a:t> = </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x</a:t>
            </a:r>
            <a:r>
              <a:rPr lang="es-ES" b="0" dirty="0">
                <a:solidFill>
                  <a:srgbClr val="D4D4D4"/>
                </a:solidFill>
                <a:effectLst/>
                <a:latin typeface="Consolas" panose="020B0609020204030204" pitchFamily="49" charset="0"/>
              </a:rPr>
              <a:t> &lt; </a:t>
            </a:r>
            <a:r>
              <a:rPr lang="es-ES" b="0" dirty="0">
                <a:solidFill>
                  <a:srgbClr val="9CDCFE"/>
                </a:solidFill>
                <a:effectLst/>
                <a:latin typeface="Consolas" panose="020B0609020204030204" pitchFamily="49" charset="0"/>
              </a:rPr>
              <a:t>l</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x</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result</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arguments</a:t>
            </a:r>
            <a:r>
              <a:rPr lang="es-ES" b="0" dirty="0">
                <a:solidFill>
                  <a:srgbClr val="D4D4D4"/>
                </a:solidFill>
                <a:effectLst/>
                <a:latin typeface="Consolas" panose="020B0609020204030204" pitchFamily="49" charset="0"/>
              </a:rPr>
              <a:t>[</a:t>
            </a:r>
            <a:r>
              <a:rPr lang="es-ES" b="0" dirty="0">
                <a:solidFill>
                  <a:srgbClr val="9CDCFE"/>
                </a:solidFill>
                <a:effectLst/>
                <a:latin typeface="Consolas" panose="020B0609020204030204" pitchFamily="49" charset="0"/>
              </a:rPr>
              <a:t>x</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C586C0"/>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result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mySum</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3</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4</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34</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5</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7</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8</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1</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32</a:t>
            </a:r>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94</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console</a:t>
            </a:r>
            <a:r>
              <a:rPr lang="es-ES" b="0" dirty="0">
                <a:solidFill>
                  <a:srgbClr val="D4D4D4"/>
                </a:solidFill>
                <a:effectLst/>
                <a:latin typeface="Consolas" panose="020B0609020204030204" pitchFamily="49" charset="0"/>
              </a:rPr>
              <a:t>.</a:t>
            </a:r>
            <a:r>
              <a:rPr lang="es-ES" b="0" dirty="0">
                <a:solidFill>
                  <a:srgbClr val="DCDCAA"/>
                </a:solidFill>
                <a:effectLst/>
                <a:latin typeface="Consolas" panose="020B0609020204030204" pitchFamily="49" charset="0"/>
              </a:rPr>
              <a:t>log</a:t>
            </a:r>
            <a:r>
              <a:rPr lang="es-ES" b="0" dirty="0">
                <a:solidFill>
                  <a:srgbClr val="D4D4D4"/>
                </a:solidFill>
                <a:effectLst/>
                <a:latin typeface="Consolas" panose="020B0609020204030204" pitchFamily="49" charset="0"/>
              </a:rPr>
              <a:t>(</a:t>
            </a:r>
            <a:r>
              <a:rPr lang="es-ES" b="0" dirty="0" err="1">
                <a:solidFill>
                  <a:srgbClr val="DCDCAA"/>
                </a:solidFill>
                <a:effectLst/>
                <a:latin typeface="Consolas" panose="020B0609020204030204" pitchFamily="49" charset="0"/>
              </a:rPr>
              <a:t>mySum</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3</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4</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34</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5</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7</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8</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1</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32</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3</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5</a:t>
            </a:r>
            <a:r>
              <a:rPr lang="es-ES" b="0" dirty="0">
                <a:solidFill>
                  <a:srgbClr val="D4D4D4"/>
                </a:solidFill>
                <a:effectLst/>
                <a:latin typeface="Consolas" panose="020B0609020204030204" pitchFamily="49" charset="0"/>
              </a:rPr>
              <a:t>, </a:t>
            </a:r>
            <a:r>
              <a:rPr lang="es-ES" b="0" dirty="0">
                <a:solidFill>
                  <a:srgbClr val="B5CEA8"/>
                </a:solidFill>
                <a:effectLst/>
                <a:latin typeface="Consolas" panose="020B0609020204030204" pitchFamily="49" charset="0"/>
              </a:rPr>
              <a:t>8</a:t>
            </a:r>
            <a:r>
              <a:rPr lang="es-ES" b="0" dirty="0">
                <a:solidFill>
                  <a:srgbClr val="D4D4D4"/>
                </a:solidFill>
                <a:effectLst/>
                <a:latin typeface="Consolas" panose="020B0609020204030204" pitchFamily="49" charset="0"/>
              </a:rPr>
              <a:t>));  </a:t>
            </a:r>
          </a:p>
          <a:p>
            <a:r>
              <a:rPr lang="es-ES" dirty="0">
                <a:solidFill>
                  <a:srgbClr val="D4D4D4"/>
                </a:solidFill>
                <a:latin typeface="Consolas" panose="020B0609020204030204" pitchFamily="49" charset="0"/>
              </a:rPr>
              <a:t>	 </a:t>
            </a:r>
            <a:r>
              <a:rPr lang="es-ES" b="0" dirty="0">
                <a:solidFill>
                  <a:srgbClr val="6A9955"/>
                </a:solidFill>
                <a:effectLst/>
                <a:latin typeface="Consolas" panose="020B0609020204030204" pitchFamily="49" charset="0"/>
              </a:rPr>
              <a:t>// Error: Demasiados argumentos</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El resto del código, será ignorado tras lanzar la excepción...</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a:t>
            </a: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63351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3961B498-A5E6-4335-A677-48DA98E7B593}"/>
              </a:ext>
            </a:extLst>
          </p:cNvPr>
          <p:cNvSpPr/>
          <p:nvPr/>
        </p:nvSpPr>
        <p:spPr>
          <a:xfrm>
            <a:off x="406617" y="202108"/>
            <a:ext cx="2209974" cy="923330"/>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400" dirty="0">
                <a:solidFill>
                  <a:schemeClr val="bg1"/>
                </a:solidFill>
              </a:rPr>
              <a:t>BLOQUE TRY…CATCH</a:t>
            </a:r>
          </a:p>
        </p:txBody>
      </p:sp>
      <p:sp>
        <p:nvSpPr>
          <p:cNvPr id="4" name="CuadroTexto 3">
            <a:extLst>
              <a:ext uri="{FF2B5EF4-FFF2-40B4-BE49-F238E27FC236}">
                <a16:creationId xmlns:a16="http://schemas.microsoft.com/office/drawing/2014/main" id="{907B7228-9F24-4FC9-A92E-C95C7174959F}"/>
              </a:ext>
            </a:extLst>
          </p:cNvPr>
          <p:cNvSpPr txBox="1"/>
          <p:nvPr/>
        </p:nvSpPr>
        <p:spPr>
          <a:xfrm>
            <a:off x="2104878" y="3141412"/>
            <a:ext cx="7982243" cy="2246769"/>
          </a:xfrm>
          <a:prstGeom prst="rect">
            <a:avLst/>
          </a:prstGeom>
          <a:noFill/>
        </p:spPr>
        <p:txBody>
          <a:bodyPr wrap="square">
            <a:spAutoFit/>
          </a:bodyPr>
          <a:lstStyle/>
          <a:p>
            <a:r>
              <a:rPr lang="es-ES" sz="2000" b="0" dirty="0">
                <a:solidFill>
                  <a:srgbClr val="D4D4D4"/>
                </a:solidFill>
                <a:effectLst/>
                <a:latin typeface="Consolas" panose="020B0609020204030204" pitchFamily="49" charset="0"/>
              </a:rPr>
              <a:t>        </a:t>
            </a:r>
            <a:r>
              <a:rPr lang="es-ES" sz="2000" b="0" dirty="0">
                <a:solidFill>
                  <a:srgbClr val="DCDCAA"/>
                </a:solidFill>
                <a:effectLst/>
                <a:latin typeface="Consolas" panose="020B0609020204030204" pitchFamily="49" charset="0"/>
              </a:rPr>
              <a:t> </a:t>
            </a:r>
            <a:r>
              <a:rPr lang="es-ES" sz="2000" b="0" dirty="0">
                <a:solidFill>
                  <a:srgbClr val="D4D4D4"/>
                </a:solidFill>
                <a:effectLst/>
                <a:latin typeface="Consolas" panose="020B0609020204030204" pitchFamily="49" charset="0"/>
              </a:rPr>
              <a:t> </a:t>
            </a:r>
            <a:r>
              <a:rPr lang="es-ES" sz="2000" b="0" dirty="0">
                <a:solidFill>
                  <a:srgbClr val="C586C0"/>
                </a:solidFill>
                <a:effectLst/>
                <a:latin typeface="Consolas" panose="020B0609020204030204" pitchFamily="49" charset="0"/>
              </a:rPr>
              <a:t>try</a:t>
            </a:r>
            <a:r>
              <a:rPr lang="es-ES" sz="2000" b="0" dirty="0">
                <a:solidFill>
                  <a:srgbClr val="D4D4D4"/>
                </a:solidFill>
                <a:effectLst/>
                <a:latin typeface="Consolas" panose="020B0609020204030204" pitchFamily="49" charset="0"/>
              </a:rPr>
              <a:t> {</a:t>
            </a:r>
          </a:p>
          <a:p>
            <a:r>
              <a:rPr lang="es-ES" sz="2000" b="0" dirty="0">
                <a:solidFill>
                  <a:srgbClr val="D4D4D4"/>
                </a:solidFill>
                <a:effectLst/>
                <a:latin typeface="Consolas" panose="020B0609020204030204" pitchFamily="49" charset="0"/>
              </a:rPr>
              <a:t>            </a:t>
            </a:r>
            <a:r>
              <a:rPr lang="es-ES" sz="2000" b="0" dirty="0">
                <a:solidFill>
                  <a:srgbClr val="6A9955"/>
                </a:solidFill>
                <a:effectLst/>
                <a:latin typeface="Consolas" panose="020B0609020204030204" pitchFamily="49" charset="0"/>
              </a:rPr>
              <a:t>// Código a ejecutar</a:t>
            </a:r>
            <a:endParaRPr lang="es-ES" sz="2000" b="0" dirty="0">
              <a:solidFill>
                <a:srgbClr val="D4D4D4"/>
              </a:solidFill>
              <a:effectLst/>
              <a:latin typeface="Consolas" panose="020B0609020204030204" pitchFamily="49" charset="0"/>
            </a:endParaRPr>
          </a:p>
          <a:p>
            <a:r>
              <a:rPr lang="es-ES" sz="2000" b="0" dirty="0">
                <a:solidFill>
                  <a:srgbClr val="D4D4D4"/>
                </a:solidFill>
                <a:effectLst/>
                <a:latin typeface="Consolas" panose="020B0609020204030204" pitchFamily="49" charset="0"/>
              </a:rPr>
              <a:t>        } </a:t>
            </a:r>
            <a:r>
              <a:rPr lang="es-ES" sz="2000" b="0" dirty="0">
                <a:solidFill>
                  <a:srgbClr val="C586C0"/>
                </a:solidFill>
                <a:effectLst/>
                <a:latin typeface="Consolas" panose="020B0609020204030204" pitchFamily="49" charset="0"/>
              </a:rPr>
              <a:t>catch</a:t>
            </a:r>
            <a:r>
              <a:rPr lang="es-ES" sz="2000" b="0" dirty="0">
                <a:solidFill>
                  <a:srgbClr val="D4D4D4"/>
                </a:solidFill>
                <a:effectLst/>
                <a:latin typeface="Consolas" panose="020B0609020204030204" pitchFamily="49" charset="0"/>
              </a:rPr>
              <a:t> (</a:t>
            </a:r>
            <a:r>
              <a:rPr lang="es-ES" sz="2000" b="0" dirty="0">
                <a:solidFill>
                  <a:srgbClr val="9CDCFE"/>
                </a:solidFill>
                <a:effectLst/>
                <a:latin typeface="Consolas" panose="020B0609020204030204" pitchFamily="49" charset="0"/>
              </a:rPr>
              <a:t>e</a:t>
            </a:r>
            <a:r>
              <a:rPr lang="es-ES" sz="2000" b="0" dirty="0">
                <a:solidFill>
                  <a:srgbClr val="D4D4D4"/>
                </a:solidFill>
                <a:effectLst/>
                <a:latin typeface="Consolas" panose="020B0609020204030204" pitchFamily="49" charset="0"/>
              </a:rPr>
              <a:t>) {</a:t>
            </a:r>
          </a:p>
          <a:p>
            <a:r>
              <a:rPr lang="es-ES" sz="2000" b="0" dirty="0">
                <a:solidFill>
                  <a:srgbClr val="D4D4D4"/>
                </a:solidFill>
                <a:effectLst/>
                <a:latin typeface="Consolas" panose="020B0609020204030204" pitchFamily="49" charset="0"/>
              </a:rPr>
              <a:t>            </a:t>
            </a:r>
            <a:r>
              <a:rPr lang="es-ES" sz="2000" b="0" dirty="0">
                <a:solidFill>
                  <a:srgbClr val="6A9955"/>
                </a:solidFill>
                <a:effectLst/>
                <a:latin typeface="Consolas" panose="020B0609020204030204" pitchFamily="49" charset="0"/>
              </a:rPr>
              <a:t>// Si ocurrió un error, manéjalo</a:t>
            </a:r>
            <a:endParaRPr lang="es-ES" sz="2000" b="0" dirty="0">
              <a:solidFill>
                <a:srgbClr val="D4D4D4"/>
              </a:solidFill>
              <a:effectLst/>
              <a:latin typeface="Consolas" panose="020B0609020204030204" pitchFamily="49" charset="0"/>
            </a:endParaRPr>
          </a:p>
          <a:p>
            <a:r>
              <a:rPr lang="es-ES" sz="2000" b="0" dirty="0">
                <a:solidFill>
                  <a:srgbClr val="D4D4D4"/>
                </a:solidFill>
                <a:effectLst/>
                <a:latin typeface="Consolas" panose="020B0609020204030204" pitchFamily="49" charset="0"/>
              </a:rPr>
              <a:t>        } </a:t>
            </a:r>
            <a:r>
              <a:rPr lang="es-ES" sz="2000" b="0" dirty="0" err="1">
                <a:solidFill>
                  <a:srgbClr val="C586C0"/>
                </a:solidFill>
                <a:effectLst/>
                <a:latin typeface="Consolas" panose="020B0609020204030204" pitchFamily="49" charset="0"/>
              </a:rPr>
              <a:t>finally</a:t>
            </a:r>
            <a:r>
              <a:rPr lang="es-ES" sz="2000" b="0" dirty="0">
                <a:solidFill>
                  <a:srgbClr val="D4D4D4"/>
                </a:solidFill>
                <a:effectLst/>
                <a:latin typeface="Consolas" panose="020B0609020204030204" pitchFamily="49" charset="0"/>
              </a:rPr>
              <a:t> {</a:t>
            </a:r>
          </a:p>
          <a:p>
            <a:r>
              <a:rPr lang="es-ES" sz="2000" b="0" dirty="0">
                <a:solidFill>
                  <a:srgbClr val="D4D4D4"/>
                </a:solidFill>
                <a:effectLst/>
                <a:latin typeface="Consolas" panose="020B0609020204030204" pitchFamily="49" charset="0"/>
              </a:rPr>
              <a:t>            </a:t>
            </a:r>
            <a:r>
              <a:rPr lang="es-ES" sz="2000" b="0" dirty="0">
                <a:solidFill>
                  <a:srgbClr val="6A9955"/>
                </a:solidFill>
                <a:effectLst/>
                <a:latin typeface="Consolas" panose="020B0609020204030204" pitchFamily="49" charset="0"/>
              </a:rPr>
              <a:t>//  Código a ejecutar exista fallo o no</a:t>
            </a:r>
            <a:endParaRPr lang="es-ES" sz="2000" b="0" dirty="0">
              <a:solidFill>
                <a:srgbClr val="D4D4D4"/>
              </a:solidFill>
              <a:effectLst/>
              <a:latin typeface="Consolas" panose="020B0609020204030204" pitchFamily="49" charset="0"/>
            </a:endParaRPr>
          </a:p>
          <a:p>
            <a:r>
              <a:rPr lang="es-ES" sz="2000" b="0" dirty="0">
                <a:solidFill>
                  <a:srgbClr val="D4D4D4"/>
                </a:solidFill>
                <a:effectLst/>
                <a:latin typeface="Consolas" panose="020B0609020204030204" pitchFamily="49" charset="0"/>
              </a:rPr>
              <a:t>        }</a:t>
            </a:r>
          </a:p>
        </p:txBody>
      </p:sp>
      <p:sp>
        <p:nvSpPr>
          <p:cNvPr id="8" name="CuadroTexto 7">
            <a:extLst>
              <a:ext uri="{FF2B5EF4-FFF2-40B4-BE49-F238E27FC236}">
                <a16:creationId xmlns:a16="http://schemas.microsoft.com/office/drawing/2014/main" id="{9AEFD84C-CB8F-4F18-8562-2F1646C2FD59}"/>
              </a:ext>
            </a:extLst>
          </p:cNvPr>
          <p:cNvSpPr txBox="1"/>
          <p:nvPr/>
        </p:nvSpPr>
        <p:spPr>
          <a:xfrm>
            <a:off x="2104878" y="2349676"/>
            <a:ext cx="9414804" cy="400110"/>
          </a:xfrm>
          <a:prstGeom prst="rect">
            <a:avLst/>
          </a:prstGeom>
          <a:noFill/>
        </p:spPr>
        <p:txBody>
          <a:bodyPr wrap="square">
            <a:spAutoFit/>
          </a:bodyPr>
          <a:lstStyle/>
          <a:p>
            <a:r>
              <a:rPr lang="es-ES" sz="2000" dirty="0">
                <a:solidFill>
                  <a:schemeClr val="bg1"/>
                </a:solidFill>
              </a:rPr>
              <a:t>Sintaxis</a:t>
            </a:r>
            <a:r>
              <a:rPr lang="es-ES" dirty="0">
                <a:solidFill>
                  <a:schemeClr val="bg1"/>
                </a:solidFill>
              </a:rPr>
              <a:t>:</a:t>
            </a:r>
          </a:p>
        </p:txBody>
      </p:sp>
    </p:spTree>
    <p:extLst>
      <p:ext uri="{BB962C8B-B14F-4D97-AF65-F5344CB8AC3E}">
        <p14:creationId xmlns:p14="http://schemas.microsoft.com/office/powerpoint/2010/main" val="2122388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Título 5">
            <a:extLst>
              <a:ext uri="{FF2B5EF4-FFF2-40B4-BE49-F238E27FC236}">
                <a16:creationId xmlns:a16="http://schemas.microsoft.com/office/drawing/2014/main" id="{D731AD9C-45DB-4DFD-8AC7-658C4952A552}"/>
              </a:ext>
            </a:extLst>
          </p:cNvPr>
          <p:cNvSpPr txBox="1">
            <a:spLocks/>
          </p:cNvSpPr>
          <p:nvPr/>
        </p:nvSpPr>
        <p:spPr>
          <a:xfrm>
            <a:off x="2195285" y="1637229"/>
            <a:ext cx="5700487" cy="850572"/>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Opcionalmente la función </a:t>
            </a:r>
            <a:r>
              <a:rPr lang="es-ES" sz="1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foreach</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puede recibir más parámetros.</a:t>
            </a:r>
          </a:p>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Un segundo parámetro puede ser el índice.</a:t>
            </a:r>
          </a:p>
        </p:txBody>
      </p:sp>
      <p:sp>
        <p:nvSpPr>
          <p:cNvPr id="5" name="Rectángulo: esquinas redondeadas 4">
            <a:extLst>
              <a:ext uri="{FF2B5EF4-FFF2-40B4-BE49-F238E27FC236}">
                <a16:creationId xmlns:a16="http://schemas.microsoft.com/office/drawing/2014/main" id="{A3A0FD9A-8E07-45DA-8AC2-A6F8F98BFF94}"/>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RECORRER ARRAYS CON FOREACH</a:t>
            </a:r>
            <a:endParaRPr lang="es-ES" sz="2400" kern="0" dirty="0">
              <a:solidFill>
                <a:srgbClr val="FFFFFF"/>
              </a:solidFill>
              <a:latin typeface="Arial"/>
              <a:sym typeface="Arial"/>
            </a:endParaRPr>
          </a:p>
        </p:txBody>
      </p:sp>
      <p:sp>
        <p:nvSpPr>
          <p:cNvPr id="6" name="CuadroTexto 5">
            <a:extLst>
              <a:ext uri="{FF2B5EF4-FFF2-40B4-BE49-F238E27FC236}">
                <a16:creationId xmlns:a16="http://schemas.microsoft.com/office/drawing/2014/main" id="{E5E8822C-27BA-455E-BF6B-785FD6B383C0}"/>
              </a:ext>
            </a:extLst>
          </p:cNvPr>
          <p:cNvSpPr txBox="1"/>
          <p:nvPr/>
        </p:nvSpPr>
        <p:spPr>
          <a:xfrm>
            <a:off x="2195285" y="2956832"/>
            <a:ext cx="8329446" cy="2826736"/>
          </a:xfrm>
          <a:prstGeom prst="rect">
            <a:avLst/>
          </a:prstGeom>
          <a:noFill/>
        </p:spPr>
        <p:txBody>
          <a:bodyPr wrap="square">
            <a:spAutoFit/>
          </a:body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p>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ul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nombres=["Angel", "Sara", "Manolo", "Ana"];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nombres.forEach</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((elemento,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index</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write</a:t>
            </a:r>
            <a:r>
              <a:rPr lang="es-ES" sz="1800" dirty="0">
                <a:solidFill>
                  <a:srgbClr val="FFFFFF"/>
                </a:solidFill>
                <a:effectLst/>
                <a:latin typeface="Consolas" panose="020B0609020204030204" pitchFamily="49" charset="0"/>
                <a:ea typeface="Calibri" panose="020F0502020204030204" pitchFamily="34" charset="0"/>
                <a:cs typeface="Times New Roman" panose="02020603050405020304" pitchFamily="18" charset="0"/>
              </a:rPr>
              <a:t>("&lt;</a:t>
            </a:r>
            <a:r>
              <a:rPr lang="es-ES" sz="1800" dirty="0" err="1">
                <a:solidFill>
                  <a:srgbClr val="FFFFFF"/>
                </a:solidFill>
                <a:effectLst/>
                <a:latin typeface="Consolas" panose="020B0609020204030204" pitchFamily="49" charset="0"/>
                <a:ea typeface="Calibri" panose="020F0502020204030204" pitchFamily="34" charset="0"/>
                <a:cs typeface="Times New Roman" panose="02020603050405020304" pitchFamily="18" charset="0"/>
              </a:rPr>
              <a:t>li</a:t>
            </a:r>
            <a:r>
              <a:rPr lang="es-ES" sz="1800" dirty="0">
                <a:solidFill>
                  <a:srgbClr val="FFFFFF"/>
                </a:solidFill>
                <a:effectLst/>
                <a:latin typeface="Consolas" panose="020B0609020204030204" pitchFamily="49" charset="0"/>
                <a:ea typeface="Calibri" panose="020F0502020204030204" pitchFamily="34" charset="0"/>
                <a:cs typeface="Times New Roman" panose="02020603050405020304" pitchFamily="18" charset="0"/>
              </a:rPr>
              <a:t>&gt;"+</a:t>
            </a:r>
            <a:r>
              <a:rPr lang="es-ES" sz="1800" dirty="0" err="1">
                <a:solidFill>
                  <a:srgbClr val="FFFFFF"/>
                </a:solidFill>
                <a:effectLst/>
                <a:latin typeface="Consolas" panose="020B0609020204030204" pitchFamily="49" charset="0"/>
                <a:ea typeface="Calibri" panose="020F0502020204030204" pitchFamily="34" charset="0"/>
                <a:cs typeface="Times New Roman" panose="02020603050405020304" pitchFamily="18" charset="0"/>
              </a:rPr>
              <a:t>index</a:t>
            </a:r>
            <a:r>
              <a:rPr lang="es-ES" sz="1800" dirty="0">
                <a:solidFill>
                  <a:srgbClr val="FFFFFF"/>
                </a:solidFill>
                <a:effectLst/>
                <a:latin typeface="Consolas" panose="020B0609020204030204" pitchFamily="49" charset="0"/>
                <a:ea typeface="Calibri" panose="020F0502020204030204" pitchFamily="34" charset="0"/>
                <a:cs typeface="Times New Roman" panose="02020603050405020304" pitchFamily="18" charset="0"/>
              </a:rPr>
              <a:t>+" – "+elemento+"&lt;/</a:t>
            </a:r>
            <a:r>
              <a:rPr lang="es-ES" sz="1800" dirty="0" err="1">
                <a:solidFill>
                  <a:srgbClr val="FFFFFF"/>
                </a:solidFill>
                <a:effectLst/>
                <a:latin typeface="Consolas" panose="020B0609020204030204" pitchFamily="49" charset="0"/>
                <a:ea typeface="Calibri" panose="020F0502020204030204" pitchFamily="34" charset="0"/>
                <a:cs typeface="Times New Roman" panose="02020603050405020304" pitchFamily="18" charset="0"/>
              </a:rPr>
              <a:t>li</a:t>
            </a:r>
            <a:r>
              <a:rPr lang="es-ES" sz="1800" dirty="0">
                <a:solidFill>
                  <a:srgbClr val="FFFFFF"/>
                </a:solidFill>
                <a:effectLst/>
                <a:latin typeface="Consolas" panose="020B0609020204030204" pitchFamily="49" charset="0"/>
                <a:ea typeface="Calibri" panose="020F0502020204030204" pitchFamily="34"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ul</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p>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3478538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14:bounceEnd="25000">
                                          <p:cBhvr additive="base">
                                            <p:cTn id="12" dur="1000" fill="hold"/>
                                            <p:tgtEl>
                                              <p:spTgt spid="4"/>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1000" fill="hold"/>
                                            <p:tgtEl>
                                              <p:spTgt spid="4"/>
                                            </p:tgtEl>
                                            <p:attrNameLst>
                                              <p:attrName>ppt_x</p:attrName>
                                            </p:attrNameLst>
                                          </p:cBhvr>
                                          <p:tavLst>
                                            <p:tav tm="0">
                                              <p:val>
                                                <p:strVal val="0-#ppt_w/2"/>
                                              </p:val>
                                            </p:tav>
                                            <p:tav tm="100000">
                                              <p:val>
                                                <p:strVal val="#ppt_x"/>
                                              </p:val>
                                            </p:tav>
                                          </p:tavLst>
                                        </p:anim>
                                        <p:anim calcmode="lin" valueType="num">
                                          <p:cBhvr additive="base">
                                            <p:cTn id="13"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ítulo 5">
            <a:extLst>
              <a:ext uri="{FF2B5EF4-FFF2-40B4-BE49-F238E27FC236}">
                <a16:creationId xmlns:a16="http://schemas.microsoft.com/office/drawing/2014/main" id="{4E31F599-8315-4EDE-8BF9-705BE734B950}"/>
              </a:ext>
            </a:extLst>
          </p:cNvPr>
          <p:cNvSpPr txBox="1">
            <a:spLocks/>
          </p:cNvSpPr>
          <p:nvPr/>
        </p:nvSpPr>
        <p:spPr>
          <a:xfrm>
            <a:off x="2325912" y="2178629"/>
            <a:ext cx="8037287" cy="250074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p>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for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let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nombre in nombres)</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write</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li</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nombres[nombre]</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err="1">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li</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ítulo 5">
            <a:extLst>
              <a:ext uri="{FF2B5EF4-FFF2-40B4-BE49-F238E27FC236}">
                <a16:creationId xmlns:a16="http://schemas.microsoft.com/office/drawing/2014/main" id="{D731AD9C-45DB-4DFD-8AC7-658C4952A552}"/>
              </a:ext>
            </a:extLst>
          </p:cNvPr>
          <p:cNvSpPr txBox="1">
            <a:spLocks/>
          </p:cNvSpPr>
          <p:nvPr/>
        </p:nvSpPr>
        <p:spPr>
          <a:xfrm>
            <a:off x="2325912" y="4949371"/>
            <a:ext cx="3537858" cy="52540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 este caso </a:t>
            </a:r>
            <a:r>
              <a:rPr lang="es-ES" sz="1800" dirty="0">
                <a:solidFill>
                  <a:srgbClr val="92D050"/>
                </a:solidFill>
                <a:effectLst/>
                <a:latin typeface="Calibri" panose="020F0502020204030204" pitchFamily="34" charset="0"/>
                <a:ea typeface="Calibri" panose="020F0502020204030204" pitchFamily="34" charset="0"/>
                <a:cs typeface="Times New Roman" panose="02020603050405020304" pitchFamily="18" charset="0"/>
              </a:rPr>
              <a:t>nombre</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es el índice.</a:t>
            </a:r>
          </a:p>
        </p:txBody>
      </p:sp>
      <p:sp>
        <p:nvSpPr>
          <p:cNvPr id="5" name="Rectángulo: esquinas redondeadas 4">
            <a:extLst>
              <a:ext uri="{FF2B5EF4-FFF2-40B4-BE49-F238E27FC236}">
                <a16:creationId xmlns:a16="http://schemas.microsoft.com/office/drawing/2014/main" id="{58EA5390-2821-4B78-A9C4-979083231626}"/>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RECORRER ARRAYS CON FORIN</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3982688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ítulo 5">
            <a:extLst>
              <a:ext uri="{FF2B5EF4-FFF2-40B4-BE49-F238E27FC236}">
                <a16:creationId xmlns:a16="http://schemas.microsoft.com/office/drawing/2014/main" id="{63670595-8208-436B-A6C9-93EBB0F1205E}"/>
              </a:ext>
            </a:extLst>
          </p:cNvPr>
          <p:cNvSpPr txBox="1">
            <a:spLocks/>
          </p:cNvSpPr>
          <p:nvPr/>
        </p:nvSpPr>
        <p:spPr>
          <a:xfrm>
            <a:off x="1494971" y="1537029"/>
            <a:ext cx="9100458" cy="1032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1800" b="1" dirty="0">
                <a:solidFill>
                  <a:schemeClr val="bg1"/>
                </a:solidFill>
                <a:latin typeface="+mn-lt"/>
              </a:rPr>
              <a:t>REST</a:t>
            </a:r>
            <a:r>
              <a:rPr lang="es-ES" sz="2800" b="1" dirty="0">
                <a:solidFill>
                  <a:schemeClr val="bg1"/>
                </a:solidFill>
              </a:rPr>
              <a:t>:</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pasamos un número indeterminado de parámetros que serán metidos en un array</a:t>
            </a:r>
            <a:endParaRPr lang="es-ES" sz="2800" b="1" dirty="0">
              <a:solidFill>
                <a:schemeClr val="bg1"/>
              </a:solidFill>
            </a:endParaRPr>
          </a:p>
        </p:txBody>
      </p:sp>
      <p:sp>
        <p:nvSpPr>
          <p:cNvPr id="4" name="Título 5">
            <a:extLst>
              <a:ext uri="{FF2B5EF4-FFF2-40B4-BE49-F238E27FC236}">
                <a16:creationId xmlns:a16="http://schemas.microsoft.com/office/drawing/2014/main" id="{A83B522B-269B-480C-AE1D-DF8483B8764B}"/>
              </a:ext>
            </a:extLst>
          </p:cNvPr>
          <p:cNvSpPr txBox="1">
            <a:spLocks/>
          </p:cNvSpPr>
          <p:nvPr/>
        </p:nvSpPr>
        <p:spPr>
          <a:xfrm>
            <a:off x="1494971" y="2352057"/>
            <a:ext cx="9361715" cy="29689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frutas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i="1" dirty="0">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fruta1</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fruta2</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i="1" dirty="0" err="1">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arrayFrutas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console.</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log</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"fruta1: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fruta1);</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console.</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log</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"fruta2: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fruta2);</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console.</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log</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"Resto de frutas: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arrayFrutas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frutas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"Pera"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"Manzana"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"Fresa"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"Coco"</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"Plátano"</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Imagen 4">
            <a:extLst>
              <a:ext uri="{FF2B5EF4-FFF2-40B4-BE49-F238E27FC236}">
                <a16:creationId xmlns:a16="http://schemas.microsoft.com/office/drawing/2014/main" id="{F4CB14A1-F18D-4FBA-BCAA-9BDE851B9918}"/>
              </a:ext>
            </a:extLst>
          </p:cNvPr>
          <p:cNvPicPr/>
          <p:nvPr/>
        </p:nvPicPr>
        <p:blipFill>
          <a:blip r:embed="rId4"/>
          <a:stretch>
            <a:fillRect/>
          </a:stretch>
        </p:blipFill>
        <p:spPr>
          <a:xfrm>
            <a:off x="2557690" y="5447398"/>
            <a:ext cx="3244850" cy="6096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Rectángulo: esquinas redondeadas 6">
            <a:extLst>
              <a:ext uri="{FF2B5EF4-FFF2-40B4-BE49-F238E27FC236}">
                <a16:creationId xmlns:a16="http://schemas.microsoft.com/office/drawing/2014/main" id="{A7BFCC0F-5A0C-4D93-93BA-E5608679A8EE}"/>
              </a:ext>
            </a:extLst>
          </p:cNvPr>
          <p:cNvSpPr/>
          <p:nvPr/>
        </p:nvSpPr>
        <p:spPr>
          <a:xfrm>
            <a:off x="406617" y="202107"/>
            <a:ext cx="3250983" cy="1032001"/>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REST </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24735083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14:bounceEnd="25000">
                                          <p:cBhvr additive="base">
                                            <p:cTn id="12"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7"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7" grpId="0" animBg="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ítulo 5">
            <a:extLst>
              <a:ext uri="{FF2B5EF4-FFF2-40B4-BE49-F238E27FC236}">
                <a16:creationId xmlns:a16="http://schemas.microsoft.com/office/drawing/2014/main" id="{63670595-8208-436B-A6C9-93EBB0F1205E}"/>
              </a:ext>
            </a:extLst>
          </p:cNvPr>
          <p:cNvSpPr txBox="1">
            <a:spLocks/>
          </p:cNvSpPr>
          <p:nvPr/>
        </p:nvSpPr>
        <p:spPr>
          <a:xfrm>
            <a:off x="1538514" y="1161143"/>
            <a:ext cx="6001657" cy="1032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1800" b="1" dirty="0">
                <a:solidFill>
                  <a:schemeClr val="bg1"/>
                </a:solidFill>
                <a:latin typeface="+mn-lt"/>
              </a:rPr>
              <a:t>SPREAD</a:t>
            </a:r>
            <a:r>
              <a:rPr lang="es-ES" sz="2800" b="1" dirty="0">
                <a:solidFill>
                  <a:schemeClr val="bg1"/>
                </a:solidFill>
              </a:rPr>
              <a:t>:</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Pasamos un array como parámetro:</a:t>
            </a:r>
            <a:endParaRPr lang="es-ES" sz="2800" b="1" dirty="0">
              <a:solidFill>
                <a:schemeClr val="bg1"/>
              </a:solidFill>
            </a:endParaRPr>
          </a:p>
        </p:txBody>
      </p:sp>
      <p:sp>
        <p:nvSpPr>
          <p:cNvPr id="4" name="Título 5">
            <a:extLst>
              <a:ext uri="{FF2B5EF4-FFF2-40B4-BE49-F238E27FC236}">
                <a16:creationId xmlns:a16="http://schemas.microsoft.com/office/drawing/2014/main" id="{A83B522B-269B-480C-AE1D-DF8483B8764B}"/>
              </a:ext>
            </a:extLst>
          </p:cNvPr>
          <p:cNvSpPr txBox="1">
            <a:spLocks/>
          </p:cNvSpPr>
          <p:nvPr/>
        </p:nvSpPr>
        <p:spPr>
          <a:xfrm>
            <a:off x="1538514" y="1976171"/>
            <a:ext cx="9361715" cy="29689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listaFrutas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i="1" dirty="0">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fruta1</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fruta2</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i="1" dirty="0" err="1">
                <a:solidFill>
                  <a:srgbClr val="FD971F"/>
                </a:solidFill>
                <a:effectLst/>
                <a:latin typeface="Consolas" panose="020B0609020204030204" pitchFamily="49" charset="0"/>
                <a:ea typeface="Times New Roman" panose="02020603050405020304" pitchFamily="18" charset="0"/>
                <a:cs typeface="Times New Roman" panose="02020603050405020304" pitchFamily="18" charset="0"/>
              </a:rPr>
              <a:t>arrayFrutas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console.</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log</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"fruta1: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fruta1);</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console.</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log</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"fruta2: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fruta2);</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console.</a:t>
            </a:r>
            <a:r>
              <a:rPr lang="es-ES" sz="1800" dirty="0">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log</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"Resto de frutas: "</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arrayFrutas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DDDDDD"/>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i="1" dirty="0" err="1">
                <a:solidFill>
                  <a:srgbClr val="66D9EF"/>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frutas </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"Pera"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E6DB74"/>
                </a:solidFill>
                <a:latin typeface="Consolas" panose="020B0609020204030204" pitchFamily="49" charset="0"/>
                <a:ea typeface="Times New Roman" panose="02020603050405020304" pitchFamily="18" charset="0"/>
                <a:cs typeface="Times New Roman" panose="02020603050405020304" pitchFamily="18" charset="0"/>
              </a:rPr>
              <a:t>Melon</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A6E22E"/>
                </a:solidFill>
                <a:effectLst/>
                <a:latin typeface="Consolas" panose="020B0609020204030204" pitchFamily="49" charset="0"/>
                <a:ea typeface="Times New Roman" panose="02020603050405020304" pitchFamily="18" charset="0"/>
                <a:cs typeface="Times New Roman" panose="02020603050405020304" pitchFamily="18" charset="0"/>
              </a:rPr>
              <a:t>listaFrutas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frutas,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"Manzana"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"Fresa"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"Coco"</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E6DB74"/>
                </a:solidFill>
                <a:effectLst/>
                <a:latin typeface="Consolas" panose="020B0609020204030204" pitchFamily="49" charset="0"/>
                <a:ea typeface="Times New Roman" panose="02020603050405020304" pitchFamily="18" charset="0"/>
                <a:cs typeface="Times New Roman" panose="02020603050405020304" pitchFamily="18" charset="0"/>
              </a:rPr>
              <a:t>"Plátano"</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ángulo: esquinas redondeadas 7">
            <a:extLst>
              <a:ext uri="{FF2B5EF4-FFF2-40B4-BE49-F238E27FC236}">
                <a16:creationId xmlns:a16="http://schemas.microsoft.com/office/drawing/2014/main" id="{091AF83C-190B-4570-B006-6A242C7DCEBB}"/>
              </a:ext>
            </a:extLst>
          </p:cNvPr>
          <p:cNvSpPr/>
          <p:nvPr/>
        </p:nvSpPr>
        <p:spPr>
          <a:xfrm>
            <a:off x="406617" y="202108"/>
            <a:ext cx="2589801" cy="959035"/>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reflection blurRad="6350" stA="50000" endA="300" endPos="55500" dist="50800" dir="5400000" sy="-100000" algn="bl" rotWithShape="0"/>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SPREAD </a:t>
            </a:r>
            <a:endParaRPr lang="es-ES" sz="2400" kern="0" dirty="0">
              <a:solidFill>
                <a:srgbClr val="FFFFFF"/>
              </a:solidFill>
              <a:latin typeface="Arial"/>
              <a:sym typeface="Arial"/>
            </a:endParaRPr>
          </a:p>
        </p:txBody>
      </p:sp>
      <p:pic>
        <p:nvPicPr>
          <p:cNvPr id="5" name="Imagen 4">
            <a:extLst>
              <a:ext uri="{FF2B5EF4-FFF2-40B4-BE49-F238E27FC236}">
                <a16:creationId xmlns:a16="http://schemas.microsoft.com/office/drawing/2014/main" id="{070B41CB-7ACC-4B3B-93EA-8A389A3D90C4}"/>
              </a:ext>
            </a:extLst>
          </p:cNvPr>
          <p:cNvPicPr>
            <a:picLocks noChangeAspect="1"/>
          </p:cNvPicPr>
          <p:nvPr/>
        </p:nvPicPr>
        <p:blipFill>
          <a:blip r:embed="rId4"/>
          <a:stretch>
            <a:fillRect/>
          </a:stretch>
        </p:blipFill>
        <p:spPr>
          <a:xfrm>
            <a:off x="2644921" y="5258646"/>
            <a:ext cx="3124636" cy="8764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8823808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14:bounceEnd="25000">
                                          <p:cBhvr additive="base">
                                            <p:cTn id="12"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8"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8"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ítulo 5">
            <a:extLst>
              <a:ext uri="{FF2B5EF4-FFF2-40B4-BE49-F238E27FC236}">
                <a16:creationId xmlns:a16="http://schemas.microsoft.com/office/drawing/2014/main" id="{48A4962C-0895-4DA8-83C3-11819071DE44}"/>
              </a:ext>
            </a:extLst>
          </p:cNvPr>
          <p:cNvSpPr txBox="1">
            <a:spLocks/>
          </p:cNvSpPr>
          <p:nvPr/>
        </p:nvSpPr>
        <p:spPr>
          <a:xfrm>
            <a:off x="2580640" y="1740228"/>
            <a:ext cx="5271589" cy="6256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No son más que un array compuesto de otros </a:t>
            </a:r>
            <a:r>
              <a:rPr lang="es-E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arrays</a:t>
            </a: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t>
            </a:r>
          </a:p>
        </p:txBody>
      </p:sp>
      <p:sp>
        <p:nvSpPr>
          <p:cNvPr id="4" name="Título 5">
            <a:extLst>
              <a:ext uri="{FF2B5EF4-FFF2-40B4-BE49-F238E27FC236}">
                <a16:creationId xmlns:a16="http://schemas.microsoft.com/office/drawing/2014/main" id="{37581DF6-1E9D-48EF-9BE1-2B3D193CB882}"/>
              </a:ext>
            </a:extLst>
          </p:cNvPr>
          <p:cNvSpPr txBox="1">
            <a:spLocks/>
          </p:cNvSpPr>
          <p:nvPr/>
        </p:nvSpPr>
        <p:spPr>
          <a:xfrm>
            <a:off x="2580639" y="2463147"/>
            <a:ext cx="7245532" cy="231205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peliculas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=['Batman', 'Cars’,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It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categoria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accion</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'infantil’, ’Terror'];</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var</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cine=[</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categoria</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peliculas</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console.log(cine);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s-ES" sz="1800" dirty="0">
                <a:solidFill>
                  <a:srgbClr val="F92672"/>
                </a:solidFill>
                <a:effectLst/>
                <a:latin typeface="Consolas" panose="020B0609020204030204" pitchFamily="49" charset="0"/>
                <a:ea typeface="Times New Roman" panose="02020603050405020304" pitchFamily="18" charset="0"/>
                <a:cs typeface="Times New Roman" panose="02020603050405020304" pitchFamily="18" charset="0"/>
              </a:rPr>
              <a:t>script</a:t>
            </a: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ítulo 5">
            <a:extLst>
              <a:ext uri="{FF2B5EF4-FFF2-40B4-BE49-F238E27FC236}">
                <a16:creationId xmlns:a16="http://schemas.microsoft.com/office/drawing/2014/main" id="{A1DC8AB3-4DEE-4135-ACA8-026A9833C07E}"/>
              </a:ext>
            </a:extLst>
          </p:cNvPr>
          <p:cNvSpPr txBox="1">
            <a:spLocks/>
          </p:cNvSpPr>
          <p:nvPr/>
        </p:nvSpPr>
        <p:spPr>
          <a:xfrm>
            <a:off x="2580640" y="4872518"/>
            <a:ext cx="5982789" cy="6256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6000"/>
              </a:lnSpc>
              <a:spcAft>
                <a:spcPts val="800"/>
              </a:spcAft>
            </a:pPr>
            <a:r>
              <a:rPr lang="es-E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Para acceder a un elemento, por ejemplo, categoría infantil:</a:t>
            </a:r>
          </a:p>
        </p:txBody>
      </p:sp>
      <p:sp>
        <p:nvSpPr>
          <p:cNvPr id="7" name="Título 5">
            <a:extLst>
              <a:ext uri="{FF2B5EF4-FFF2-40B4-BE49-F238E27FC236}">
                <a16:creationId xmlns:a16="http://schemas.microsoft.com/office/drawing/2014/main" id="{D4159304-E5A4-43B8-A58F-091C3C794943}"/>
              </a:ext>
            </a:extLst>
          </p:cNvPr>
          <p:cNvSpPr txBox="1">
            <a:spLocks/>
          </p:cNvSpPr>
          <p:nvPr/>
        </p:nvSpPr>
        <p:spPr>
          <a:xfrm>
            <a:off x="2989942" y="5595437"/>
            <a:ext cx="3730172" cy="8070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1425"/>
              </a:lnSpc>
              <a:spcAft>
                <a:spcPts val="800"/>
              </a:spcAft>
            </a:pPr>
            <a:r>
              <a:rPr lang="es-ES" sz="1800" dirty="0">
                <a:solidFill>
                  <a:srgbClr val="F8F8F2"/>
                </a:solidFill>
                <a:effectLst/>
                <a:latin typeface="Consolas" panose="020B0609020204030204" pitchFamily="49" charset="0"/>
                <a:ea typeface="Times New Roman" panose="02020603050405020304" pitchFamily="18" charset="0"/>
                <a:cs typeface="Times New Roman" panose="02020603050405020304" pitchFamily="18" charset="0"/>
              </a:rPr>
              <a:t> Console.log(cine[0][1]);</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ángulo: esquinas redondeadas 7">
            <a:extLst>
              <a:ext uri="{FF2B5EF4-FFF2-40B4-BE49-F238E27FC236}">
                <a16:creationId xmlns:a16="http://schemas.microsoft.com/office/drawing/2014/main" id="{08E6AAE5-59CF-4263-AC4F-17B3D131DF22}"/>
              </a:ext>
            </a:extLst>
          </p:cNvPr>
          <p:cNvSpPr/>
          <p:nvPr/>
        </p:nvSpPr>
        <p:spPr>
          <a:xfrm>
            <a:off x="406617" y="202107"/>
            <a:ext cx="3974884" cy="1240613"/>
          </a:xfrm>
          <a:prstGeom prst="roundRect">
            <a:avLst/>
          </a:prstGeom>
          <a:gradFill>
            <a:gsLst>
              <a:gs pos="0">
                <a:schemeClr val="accent1">
                  <a:lumMod val="5000"/>
                  <a:lumOff val="95000"/>
                  <a:alpha val="62000"/>
                </a:schemeClr>
              </a:gs>
              <a:gs pos="100000">
                <a:schemeClr val="tx1">
                  <a:lumMod val="75000"/>
                  <a:alpha val="3000"/>
                </a:schemeClr>
              </a:gs>
            </a:gsLst>
            <a:lin ang="5400000" scaled="1"/>
          </a:gradFill>
          <a:ln>
            <a:solidFill>
              <a:schemeClr val="accent1">
                <a:shade val="50000"/>
                <a:alpha val="77000"/>
              </a:schemeClr>
            </a:solidFill>
          </a:ln>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buClr>
                <a:srgbClr val="000000"/>
              </a:buClr>
            </a:pPr>
            <a:r>
              <a:rPr lang="es-ES" sz="2400" b="1" dirty="0">
                <a:solidFill>
                  <a:schemeClr val="bg1"/>
                </a:solidFill>
              </a:rPr>
              <a:t>ARRAYS MULTIDIMENSIONALES</a:t>
            </a:r>
            <a:endParaRPr lang="es-ES" sz="2400" kern="0" dirty="0">
              <a:solidFill>
                <a:srgbClr val="FFFFFF"/>
              </a:solidFill>
              <a:latin typeface="Arial"/>
              <a:sym typeface="Arial"/>
            </a:endParaRPr>
          </a:p>
        </p:txBody>
      </p:sp>
    </p:spTree>
    <p:extLst>
      <p:ext uri="{BB962C8B-B14F-4D97-AF65-F5344CB8AC3E}">
        <p14:creationId xmlns:p14="http://schemas.microsoft.com/office/powerpoint/2010/main" val="18327657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14:presetBounceEnd="25000">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14:bounceEnd="25000">
                                          <p:cBhvr additive="base">
                                            <p:cTn id="12" dur="1000" fill="hold"/>
                                            <p:tgtEl>
                                              <p:spTgt spid="3"/>
                                            </p:tgtEl>
                                            <p:attrNameLst>
                                              <p:attrName>ppt_x</p:attrName>
                                            </p:attrNameLst>
                                          </p:cBhvr>
                                          <p:tavLst>
                                            <p:tav tm="0">
                                              <p:val>
                                                <p:strVal val="0-#ppt_w/2"/>
                                              </p:val>
                                            </p:tav>
                                            <p:tav tm="100000">
                                              <p:val>
                                                <p:strVal val="#ppt_x"/>
                                              </p:val>
                                            </p:tav>
                                          </p:tavLst>
                                        </p:anim>
                                        <p:anim calcmode="lin" valueType="num" p14:bounceEnd="25000">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14:presetBounceEnd="25000">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14:bounceEnd="25000">
                                          <p:cBhvr additive="base">
                                            <p:cTn id="23" dur="1000" fill="hold"/>
                                            <p:tgtEl>
                                              <p:spTgt spid="5"/>
                                            </p:tgtEl>
                                            <p:attrNameLst>
                                              <p:attrName>ppt_x</p:attrName>
                                            </p:attrNameLst>
                                          </p:cBhvr>
                                          <p:tavLst>
                                            <p:tav tm="0">
                                              <p:val>
                                                <p:strVal val="0-#ppt_w/2"/>
                                              </p:val>
                                            </p:tav>
                                            <p:tav tm="100000">
                                              <p:val>
                                                <p:strVal val="#ppt_x"/>
                                              </p:val>
                                            </p:tav>
                                          </p:tavLst>
                                        </p:anim>
                                        <p:anim calcmode="lin" valueType="num" p14:bounceEnd="25000">
                                          <p:cBhvr additive="base">
                                            <p:cTn id="24"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7" grpId="0"/>
          <p:bldP spid="8"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0-#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1000" fill="hold"/>
                                            <p:tgtEl>
                                              <p:spTgt spid="5"/>
                                            </p:tgtEl>
                                            <p:attrNameLst>
                                              <p:attrName>ppt_x</p:attrName>
                                            </p:attrNameLst>
                                          </p:cBhvr>
                                          <p:tavLst>
                                            <p:tav tm="0">
                                              <p:val>
                                                <p:strVal val="0-#ppt_w/2"/>
                                              </p:val>
                                            </p:tav>
                                            <p:tav tm="100000">
                                              <p:val>
                                                <p:strVal val="#ppt_x"/>
                                              </p:val>
                                            </p:tav>
                                          </p:tavLst>
                                        </p:anim>
                                        <p:anim calcmode="lin" valueType="num">
                                          <p:cBhvr additive="base">
                                            <p:cTn id="24"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7" grpId="0"/>
          <p:bldP spid="8" grpId="0" animBg="1"/>
        </p:bldLst>
      </p:timing>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3133</TotalTime>
  <Words>4877</Words>
  <Application>Microsoft Office PowerPoint</Application>
  <PresentationFormat>Panorámica</PresentationFormat>
  <Paragraphs>433</Paragraphs>
  <Slides>42</Slides>
  <Notes>3</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42</vt:i4>
      </vt:variant>
    </vt:vector>
  </HeadingPairs>
  <TitlesOfParts>
    <vt:vector size="50" baseType="lpstr">
      <vt:lpstr>Arial</vt:lpstr>
      <vt:lpstr>Calibri</vt:lpstr>
      <vt:lpstr>Calibri Light</vt:lpstr>
      <vt:lpstr>Consolas</vt:lpstr>
      <vt:lpstr>Geneva</vt:lpstr>
      <vt:lpstr>Scope One</vt:lpstr>
      <vt:lpstr>Verdana</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querySelector</vt:lpstr>
      <vt:lpstr>getElementsByTagName()</vt:lpstr>
      <vt:lpstr>Presentación de PowerPoint</vt:lpstr>
      <vt:lpstr>Presentación de PowerPoint</vt:lpstr>
      <vt:lpstr>Presentación de PowerPoint</vt:lpstr>
      <vt:lpstr>Programación Orientada a Objetos</vt:lpstr>
      <vt:lpstr>POO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Donde va Javascript?</dc:title>
  <dc:creator>Angel García Lupiañez</dc:creator>
  <cp:lastModifiedBy>Angel García Lupiañez</cp:lastModifiedBy>
  <cp:revision>108</cp:revision>
  <dcterms:created xsi:type="dcterms:W3CDTF">2021-03-28T14:16:36Z</dcterms:created>
  <dcterms:modified xsi:type="dcterms:W3CDTF">2023-03-22T07:58:34Z</dcterms:modified>
</cp:coreProperties>
</file>

<file path=docProps/thumbnail.jpeg>
</file>